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3" r:id="rId4"/>
    <p:sldId id="275" r:id="rId5"/>
    <p:sldId id="276" r:id="rId6"/>
    <p:sldId id="277" r:id="rId7"/>
    <p:sldId id="272" r:id="rId8"/>
    <p:sldId id="279" r:id="rId9"/>
    <p:sldId id="280" r:id="rId10"/>
    <p:sldId id="281" r:id="rId11"/>
    <p:sldId id="282" r:id="rId12"/>
    <p:sldId id="283" r:id="rId13"/>
    <p:sldId id="285" r:id="rId14"/>
    <p:sldId id="284" r:id="rId15"/>
    <p:sldId id="286" r:id="rId16"/>
    <p:sldId id="290" r:id="rId17"/>
    <p:sldId id="295" r:id="rId18"/>
    <p:sldId id="291" r:id="rId19"/>
    <p:sldId id="296" r:id="rId20"/>
    <p:sldId id="297" r:id="rId21"/>
    <p:sldId id="298" r:id="rId22"/>
    <p:sldId id="299" r:id="rId23"/>
    <p:sldId id="300" r:id="rId24"/>
    <p:sldId id="293" r:id="rId25"/>
    <p:sldId id="304" r:id="rId26"/>
    <p:sldId id="294" r:id="rId27"/>
    <p:sldId id="292" r:id="rId28"/>
    <p:sldId id="30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EAEC9C"/>
    <a:srgbClr val="E2E57B"/>
    <a:srgbClr val="D3D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>
      <p:cViewPr varScale="1">
        <p:scale>
          <a:sx n="50" d="100"/>
          <a:sy n="50" d="100"/>
        </p:scale>
        <p:origin x="127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eg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4424B-3711-47D0-AD0B-1BD7A9901098}" type="doc">
      <dgm:prSet loTypeId="urn:microsoft.com/office/officeart/2005/8/layout/radial1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06A6DFA-0834-46A4-8073-64E50000ADA1}">
      <dgm:prSet phldrT="[Text]" custT="1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জেনিটিক</a:t>
          </a:r>
          <a:r>
            <a:rPr lang="en-US" sz="32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ইঞ্জিনিয়ারিং</a:t>
          </a:r>
          <a:r>
            <a:rPr lang="en-US" sz="32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বিভিন্ন</a:t>
          </a:r>
          <a:r>
            <a:rPr lang="en-US" sz="32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ক্ষেত্র</a:t>
          </a:r>
          <a:endParaRPr lang="en-GB" sz="32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A63DEB7-783C-46EB-9687-3F06ED2B7BB9}" type="parTrans" cxnId="{A1FD1505-1DB8-4614-A5E5-E684F94D5224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68A532C4-F874-40D8-8FE1-8DD4FA45E45B}" type="sibTrans" cxnId="{A1FD1505-1DB8-4614-A5E5-E684F94D5224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C069CA69-AB60-42FD-9995-246593F1DB6A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GB" sz="4000" b="1" dirty="0" err="1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GB" sz="4000" b="1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GB" sz="4000" b="1" dirty="0" err="1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ক্ষেত্র</a:t>
          </a:r>
          <a:endParaRPr lang="en-GB" sz="4000" b="1" dirty="0">
            <a:solidFill>
              <a:srgbClr val="FFFF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63DB6B8-C60E-463D-BD83-D84A899433DE}" type="parTrans" cxnId="{80534071-C452-4912-A121-34F086B5341D}">
      <dgm:prSet custT="1"/>
      <dgm:spPr/>
      <dgm:t>
        <a:bodyPr/>
        <a:lstStyle/>
        <a:p>
          <a:endParaRPr lang="en-GB" sz="400">
            <a:solidFill>
              <a:schemeClr val="tx1"/>
            </a:solidFill>
          </a:endParaRPr>
        </a:p>
      </dgm:t>
    </dgm:pt>
    <dgm:pt modelId="{4DF0D11D-ACA2-42DB-97E5-DA2502BAD932}" type="sibTrans" cxnId="{80534071-C452-4912-A121-34F086B5341D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78CC7722-0E5F-44C0-B587-7CB6BA7E6576}">
      <dgm:prSet phldrT="[Text]" custT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IN" sz="3200" b="1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চিকিৎসা ক্ষেত্রে</a:t>
          </a:r>
          <a:endParaRPr lang="en-GB" sz="3200" b="1" dirty="0">
            <a:solidFill>
              <a:srgbClr val="FFFF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6E46F15-8F02-470E-A0EB-C4C76C24F946}" type="parTrans" cxnId="{4AAC5105-26AD-4EFB-9ED8-C2A87475F288}">
      <dgm:prSet custT="1"/>
      <dgm:spPr/>
      <dgm:t>
        <a:bodyPr/>
        <a:lstStyle/>
        <a:p>
          <a:endParaRPr lang="en-GB" sz="400">
            <a:solidFill>
              <a:schemeClr val="tx1"/>
            </a:solidFill>
          </a:endParaRPr>
        </a:p>
      </dgm:t>
    </dgm:pt>
    <dgm:pt modelId="{CA698BE3-844C-4931-87D3-63E61CE38C44}" type="sibTrans" cxnId="{4AAC5105-26AD-4EFB-9ED8-C2A87475F288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EB324498-379E-4ACB-A0E3-AA4B42D551A1}">
      <dgm:prSet phldrT="[Text]" custT="1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IN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মৎস উন্নয়</a:t>
          </a:r>
          <a:r>
            <a:rPr lang="en-US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ন </a:t>
          </a:r>
          <a:r>
            <a:rPr lang="en-US" sz="2800" b="1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ক্ষেত্র</a:t>
          </a:r>
          <a:endParaRPr lang="en-GB" sz="28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98441D3B-50BD-4944-B706-5E4F4AE5EC52}" type="parTrans" cxnId="{2103E5FC-7948-4FB6-B2F6-DF95F5866F0A}">
      <dgm:prSet custT="1"/>
      <dgm:spPr/>
      <dgm:t>
        <a:bodyPr/>
        <a:lstStyle/>
        <a:p>
          <a:endParaRPr lang="en-GB" sz="400">
            <a:solidFill>
              <a:schemeClr val="tx1"/>
            </a:solidFill>
          </a:endParaRPr>
        </a:p>
      </dgm:t>
    </dgm:pt>
    <dgm:pt modelId="{8119AD31-7CB2-4410-B30F-78C8F4E27A26}" type="sibTrans" cxnId="{2103E5FC-7948-4FB6-B2F6-DF95F5866F0A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9E0A6F94-5D69-4B7D-B859-5EE5537BA161}">
      <dgm:prSet custT="1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en-US" sz="4000" b="1" dirty="0" err="1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প্রাণীর</a:t>
          </a:r>
          <a:r>
            <a:rPr lang="en-US" sz="4000" b="1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b="1" dirty="0" err="1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ক্ষেত্র</a:t>
          </a:r>
          <a:endParaRPr lang="en-GB" sz="4000" b="1" dirty="0">
            <a:solidFill>
              <a:srgbClr val="FFFF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397AFD0-268B-44ED-935E-9E1520B2CAF7}" type="parTrans" cxnId="{6F7A6B80-048D-4DDB-BACC-DC3DC5B94A8D}">
      <dgm:prSet custT="1"/>
      <dgm:spPr/>
      <dgm:t>
        <a:bodyPr/>
        <a:lstStyle/>
        <a:p>
          <a:endParaRPr lang="en-GB" sz="400">
            <a:solidFill>
              <a:schemeClr val="tx1"/>
            </a:solidFill>
          </a:endParaRPr>
        </a:p>
      </dgm:t>
    </dgm:pt>
    <dgm:pt modelId="{45F176E7-3403-40D0-BDA0-5C4416F32AC2}" type="sibTrans" cxnId="{6F7A6B80-048D-4DDB-BACC-DC3DC5B94A8D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14625C91-B17E-4C17-81C3-880CA7E930D5}">
      <dgm:prSet phldrT="[Text]" custT="1"/>
      <dgm:spPr>
        <a:blipFill dpi="0"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bn-IN" sz="28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পরিবেশ সুরক্ষায়</a:t>
          </a:r>
          <a:endParaRPr lang="en-GB" sz="2800" b="1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D51C5E1-5EA1-4699-B3EC-A0C7AC831D8A}" type="sibTrans" cxnId="{068B19D9-5CA5-4E87-AE70-235EAF607A58}">
      <dgm:prSet/>
      <dgm:spPr/>
      <dgm:t>
        <a:bodyPr/>
        <a:lstStyle/>
        <a:p>
          <a:endParaRPr lang="en-GB" sz="1600">
            <a:solidFill>
              <a:schemeClr val="tx1"/>
            </a:solidFill>
          </a:endParaRPr>
        </a:p>
      </dgm:t>
    </dgm:pt>
    <dgm:pt modelId="{CB3F1E49-B5A8-450F-BC8D-7DDF009E72B9}" type="parTrans" cxnId="{068B19D9-5CA5-4E87-AE70-235EAF607A58}">
      <dgm:prSet custT="1"/>
      <dgm:spPr/>
      <dgm:t>
        <a:bodyPr/>
        <a:lstStyle/>
        <a:p>
          <a:endParaRPr lang="en-GB" sz="400">
            <a:solidFill>
              <a:schemeClr val="tx1"/>
            </a:solidFill>
          </a:endParaRPr>
        </a:p>
      </dgm:t>
    </dgm:pt>
    <dgm:pt modelId="{ECF09CC8-7AE6-4277-B307-4F58C0796DD7}">
      <dgm:prSet custT="1"/>
      <dgm:spPr/>
      <dgm:t>
        <a:bodyPr/>
        <a:lstStyle/>
        <a:p>
          <a:endParaRPr lang="en-US"/>
        </a:p>
      </dgm:t>
    </dgm:pt>
    <dgm:pt modelId="{54E5E68D-B13E-47A1-961C-B3A68E93F051}" type="parTrans" cxnId="{10DF8C1D-8E17-4E26-97BD-5FDA0CD51899}">
      <dgm:prSet/>
      <dgm:spPr/>
      <dgm:t>
        <a:bodyPr/>
        <a:lstStyle/>
        <a:p>
          <a:endParaRPr lang="en-US"/>
        </a:p>
      </dgm:t>
    </dgm:pt>
    <dgm:pt modelId="{C84CA53B-366B-46F3-B94E-D42AA7B3C8B2}" type="sibTrans" cxnId="{10DF8C1D-8E17-4E26-97BD-5FDA0CD51899}">
      <dgm:prSet/>
      <dgm:spPr/>
      <dgm:t>
        <a:bodyPr/>
        <a:lstStyle/>
        <a:p>
          <a:endParaRPr lang="en-US"/>
        </a:p>
      </dgm:t>
    </dgm:pt>
    <dgm:pt modelId="{A25AC1B5-7E90-4B4A-81DB-D728AD4A133E}">
      <dgm:prSet custT="1"/>
      <dgm:spPr/>
      <dgm:t>
        <a:bodyPr/>
        <a:lstStyle/>
        <a:p>
          <a:endParaRPr lang="en-US" sz="3200" b="1" dirty="0" err="1" smtClean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A95AEC0-2C50-49A6-872F-BFA642450991}" type="parTrans" cxnId="{E4C47EBE-50C6-4D52-86FC-67BE354E5899}">
      <dgm:prSet/>
      <dgm:spPr/>
      <dgm:t>
        <a:bodyPr/>
        <a:lstStyle/>
        <a:p>
          <a:endParaRPr lang="en-US"/>
        </a:p>
      </dgm:t>
    </dgm:pt>
    <dgm:pt modelId="{707C9CC6-2F05-48D9-8771-DF64E92CA6E6}" type="sibTrans" cxnId="{E4C47EBE-50C6-4D52-86FC-67BE354E5899}">
      <dgm:prSet/>
      <dgm:spPr/>
      <dgm:t>
        <a:bodyPr/>
        <a:lstStyle/>
        <a:p>
          <a:endParaRPr lang="en-US"/>
        </a:p>
      </dgm:t>
    </dgm:pt>
    <dgm:pt modelId="{39C4AF32-4DCC-4307-8312-C717C6629580}" type="pres">
      <dgm:prSet presAssocID="{07D4424B-3711-47D0-AD0B-1BD7A990109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519C5B-0A18-4671-B4DC-A4F882EC134C}" type="pres">
      <dgm:prSet presAssocID="{506A6DFA-0834-46A4-8073-64E50000ADA1}" presName="centerShape" presStyleLbl="node0" presStyleIdx="0" presStyleCnt="1" custScaleX="137187" custLinFactNeighborX="351" custLinFactNeighborY="-443"/>
      <dgm:spPr/>
      <dgm:t>
        <a:bodyPr/>
        <a:lstStyle/>
        <a:p>
          <a:endParaRPr lang="en-GB"/>
        </a:p>
      </dgm:t>
    </dgm:pt>
    <dgm:pt modelId="{35C836DE-EDFB-45DA-A60A-335CFD90F2E6}" type="pres">
      <dgm:prSet presAssocID="{163DB6B8-C60E-463D-BD83-D84A899433DE}" presName="Name9" presStyleLbl="parChTrans1D2" presStyleIdx="0" presStyleCnt="5"/>
      <dgm:spPr/>
      <dgm:t>
        <a:bodyPr/>
        <a:lstStyle/>
        <a:p>
          <a:endParaRPr lang="en-US"/>
        </a:p>
      </dgm:t>
    </dgm:pt>
    <dgm:pt modelId="{09392904-1CF6-491C-9287-BBB67D11F513}" type="pres">
      <dgm:prSet presAssocID="{163DB6B8-C60E-463D-BD83-D84A899433DE}" presName="connTx" presStyleLbl="parChTrans1D2" presStyleIdx="0" presStyleCnt="5"/>
      <dgm:spPr/>
      <dgm:t>
        <a:bodyPr/>
        <a:lstStyle/>
        <a:p>
          <a:endParaRPr lang="en-US"/>
        </a:p>
      </dgm:t>
    </dgm:pt>
    <dgm:pt modelId="{B09A60FB-00B8-4FD5-8421-60A38DA5B6C0}" type="pres">
      <dgm:prSet presAssocID="{C069CA69-AB60-42FD-9995-246593F1DB6A}" presName="node" presStyleLbl="node1" presStyleIdx="0" presStyleCnt="5" custScaleX="115697" custRadScaleRad="101060" custRadScaleInc="-39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39C22E-0E14-4BF0-AAA4-174DE648651A}" type="pres">
      <dgm:prSet presAssocID="{0397AFD0-268B-44ED-935E-9E1520B2CAF7}" presName="Name9" presStyleLbl="parChTrans1D2" presStyleIdx="1" presStyleCnt="5"/>
      <dgm:spPr/>
      <dgm:t>
        <a:bodyPr/>
        <a:lstStyle/>
        <a:p>
          <a:endParaRPr lang="en-US"/>
        </a:p>
      </dgm:t>
    </dgm:pt>
    <dgm:pt modelId="{68126586-9DED-449C-ACF1-9AE2EC682D23}" type="pres">
      <dgm:prSet presAssocID="{0397AFD0-268B-44ED-935E-9E1520B2CAF7}" presName="connTx" presStyleLbl="parChTrans1D2" presStyleIdx="1" presStyleCnt="5"/>
      <dgm:spPr/>
      <dgm:t>
        <a:bodyPr/>
        <a:lstStyle/>
        <a:p>
          <a:endParaRPr lang="en-US"/>
        </a:p>
      </dgm:t>
    </dgm:pt>
    <dgm:pt modelId="{7BDDCE10-3A52-4ABA-A53C-D682FAA0D6B4}" type="pres">
      <dgm:prSet presAssocID="{9E0A6F94-5D69-4B7D-B859-5EE5537BA161}" presName="node" presStyleLbl="node1" presStyleIdx="1" presStyleCnt="5" custScaleX="111567" custRadScaleRad="141705" custRadScaleInc="-1439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847734-7C10-49F8-A83E-89F686094E35}" type="pres">
      <dgm:prSet presAssocID="{26E46F15-8F02-470E-A0EB-C4C76C24F946}" presName="Name9" presStyleLbl="parChTrans1D2" presStyleIdx="2" presStyleCnt="5"/>
      <dgm:spPr/>
      <dgm:t>
        <a:bodyPr/>
        <a:lstStyle/>
        <a:p>
          <a:endParaRPr lang="en-US"/>
        </a:p>
      </dgm:t>
    </dgm:pt>
    <dgm:pt modelId="{03B470A2-F842-43BA-9B9D-157D64A4D43B}" type="pres">
      <dgm:prSet presAssocID="{26E46F15-8F02-470E-A0EB-C4C76C24F946}" presName="connTx" presStyleLbl="parChTrans1D2" presStyleIdx="2" presStyleCnt="5"/>
      <dgm:spPr/>
      <dgm:t>
        <a:bodyPr/>
        <a:lstStyle/>
        <a:p>
          <a:endParaRPr lang="en-US"/>
        </a:p>
      </dgm:t>
    </dgm:pt>
    <dgm:pt modelId="{A8E2ABC0-7391-4783-90AE-701109720F8F}" type="pres">
      <dgm:prSet presAssocID="{78CC7722-0E5F-44C0-B587-7CB6BA7E6576}" presName="node" presStyleLbl="node1" presStyleIdx="2" presStyleCnt="5" custScaleX="114148" custScaleY="92843" custRadScaleRad="127050" custRadScaleInc="-401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47780A-496A-48E4-9029-44A289846C7F}" type="pres">
      <dgm:prSet presAssocID="{98441D3B-50BD-4944-B706-5E4F4AE5EC52}" presName="Name9" presStyleLbl="parChTrans1D2" presStyleIdx="3" presStyleCnt="5"/>
      <dgm:spPr/>
      <dgm:t>
        <a:bodyPr/>
        <a:lstStyle/>
        <a:p>
          <a:endParaRPr lang="en-US"/>
        </a:p>
      </dgm:t>
    </dgm:pt>
    <dgm:pt modelId="{58480C42-C612-44DD-8403-FF0DC6701A22}" type="pres">
      <dgm:prSet presAssocID="{98441D3B-50BD-4944-B706-5E4F4AE5EC52}" presName="connTx" presStyleLbl="parChTrans1D2" presStyleIdx="3" presStyleCnt="5"/>
      <dgm:spPr/>
      <dgm:t>
        <a:bodyPr/>
        <a:lstStyle/>
        <a:p>
          <a:endParaRPr lang="en-US"/>
        </a:p>
      </dgm:t>
    </dgm:pt>
    <dgm:pt modelId="{BC058821-F068-4EAC-9570-B1B907EC1163}" type="pres">
      <dgm:prSet presAssocID="{EB324498-379E-4ACB-A0E3-AA4B42D551A1}" presName="node" presStyleLbl="node1" presStyleIdx="3" presStyleCnt="5" custScaleX="115476" custRadScaleRad="118763" custRadScaleInc="3072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D4F4EE-59AA-49D4-AE1A-C9F04BFFABBF}" type="pres">
      <dgm:prSet presAssocID="{CB3F1E49-B5A8-450F-BC8D-7DDF009E72B9}" presName="Name9" presStyleLbl="parChTrans1D2" presStyleIdx="4" presStyleCnt="5"/>
      <dgm:spPr/>
      <dgm:t>
        <a:bodyPr/>
        <a:lstStyle/>
        <a:p>
          <a:endParaRPr lang="en-US"/>
        </a:p>
      </dgm:t>
    </dgm:pt>
    <dgm:pt modelId="{4AF4CBD4-4E77-45B3-8D7E-B5174D4B0E92}" type="pres">
      <dgm:prSet presAssocID="{CB3F1E49-B5A8-450F-BC8D-7DDF009E72B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E4DF71F5-76A0-4E30-ADDF-C576C9D8653B}" type="pres">
      <dgm:prSet presAssocID="{14625C91-B17E-4C17-81C3-880CA7E930D5}" presName="node" presStyleLbl="node1" presStyleIdx="4" presStyleCnt="5" custScaleX="121418" custRadScaleRad="131819" custRadScaleInc="50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BAB266-6B07-464B-B8D6-F66EAFA73F26}" type="presOf" srcId="{CB3F1E49-B5A8-450F-BC8D-7DDF009E72B9}" destId="{4AF4CBD4-4E77-45B3-8D7E-B5174D4B0E92}" srcOrd="1" destOrd="0" presId="urn:microsoft.com/office/officeart/2005/8/layout/radial1"/>
    <dgm:cxn modelId="{6E43CF7D-24BD-42C3-B7F5-8C56C82481D3}" type="presOf" srcId="{26E46F15-8F02-470E-A0EB-C4C76C24F946}" destId="{03B470A2-F842-43BA-9B9D-157D64A4D43B}" srcOrd="1" destOrd="0" presId="urn:microsoft.com/office/officeart/2005/8/layout/radial1"/>
    <dgm:cxn modelId="{FD4DBFA5-3311-4674-BED8-27117A565C8A}" type="presOf" srcId="{C069CA69-AB60-42FD-9995-246593F1DB6A}" destId="{B09A60FB-00B8-4FD5-8421-60A38DA5B6C0}" srcOrd="0" destOrd="0" presId="urn:microsoft.com/office/officeart/2005/8/layout/radial1"/>
    <dgm:cxn modelId="{28A1B632-520B-45A4-BE9D-E94D1EB3BC04}" type="presOf" srcId="{14625C91-B17E-4C17-81C3-880CA7E930D5}" destId="{E4DF71F5-76A0-4E30-ADDF-C576C9D8653B}" srcOrd="0" destOrd="0" presId="urn:microsoft.com/office/officeart/2005/8/layout/radial1"/>
    <dgm:cxn modelId="{8E29FFA2-5312-4479-B579-E9B2648A5803}" type="presOf" srcId="{07D4424B-3711-47D0-AD0B-1BD7A9901098}" destId="{39C4AF32-4DCC-4307-8312-C717C6629580}" srcOrd="0" destOrd="0" presId="urn:microsoft.com/office/officeart/2005/8/layout/radial1"/>
    <dgm:cxn modelId="{6CC1FE38-46E4-489F-863E-F09C9F3B5058}" type="presOf" srcId="{9E0A6F94-5D69-4B7D-B859-5EE5537BA161}" destId="{7BDDCE10-3A52-4ABA-A53C-D682FAA0D6B4}" srcOrd="0" destOrd="0" presId="urn:microsoft.com/office/officeart/2005/8/layout/radial1"/>
    <dgm:cxn modelId="{2103E5FC-7948-4FB6-B2F6-DF95F5866F0A}" srcId="{506A6DFA-0834-46A4-8073-64E50000ADA1}" destId="{EB324498-379E-4ACB-A0E3-AA4B42D551A1}" srcOrd="3" destOrd="0" parTransId="{98441D3B-50BD-4944-B706-5E4F4AE5EC52}" sibTransId="{8119AD31-7CB2-4410-B30F-78C8F4E27A26}"/>
    <dgm:cxn modelId="{E4C47EBE-50C6-4D52-86FC-67BE354E5899}" srcId="{07D4424B-3711-47D0-AD0B-1BD7A9901098}" destId="{A25AC1B5-7E90-4B4A-81DB-D728AD4A133E}" srcOrd="2" destOrd="0" parTransId="{1A95AEC0-2C50-49A6-872F-BFA642450991}" sibTransId="{707C9CC6-2F05-48D9-8771-DF64E92CA6E6}"/>
    <dgm:cxn modelId="{584285CE-5BEC-4008-8013-497E3709B7AD}" type="presOf" srcId="{0397AFD0-268B-44ED-935E-9E1520B2CAF7}" destId="{5139C22E-0E14-4BF0-AAA4-174DE648651A}" srcOrd="0" destOrd="0" presId="urn:microsoft.com/office/officeart/2005/8/layout/radial1"/>
    <dgm:cxn modelId="{A04CF43E-634E-48A3-BC47-EE50301D59FA}" type="presOf" srcId="{78CC7722-0E5F-44C0-B587-7CB6BA7E6576}" destId="{A8E2ABC0-7391-4783-90AE-701109720F8F}" srcOrd="0" destOrd="0" presId="urn:microsoft.com/office/officeart/2005/8/layout/radial1"/>
    <dgm:cxn modelId="{80534071-C452-4912-A121-34F086B5341D}" srcId="{506A6DFA-0834-46A4-8073-64E50000ADA1}" destId="{C069CA69-AB60-42FD-9995-246593F1DB6A}" srcOrd="0" destOrd="0" parTransId="{163DB6B8-C60E-463D-BD83-D84A899433DE}" sibTransId="{4DF0D11D-ACA2-42DB-97E5-DA2502BAD932}"/>
    <dgm:cxn modelId="{4AAC5105-26AD-4EFB-9ED8-C2A87475F288}" srcId="{506A6DFA-0834-46A4-8073-64E50000ADA1}" destId="{78CC7722-0E5F-44C0-B587-7CB6BA7E6576}" srcOrd="2" destOrd="0" parTransId="{26E46F15-8F02-470E-A0EB-C4C76C24F946}" sibTransId="{CA698BE3-844C-4931-87D3-63E61CE38C44}"/>
    <dgm:cxn modelId="{4CADF128-A1F4-49B1-A801-6771CE70F21D}" type="presOf" srcId="{EB324498-379E-4ACB-A0E3-AA4B42D551A1}" destId="{BC058821-F068-4EAC-9570-B1B907EC1163}" srcOrd="0" destOrd="0" presId="urn:microsoft.com/office/officeart/2005/8/layout/radial1"/>
    <dgm:cxn modelId="{DF3AD39A-ADE8-4993-A5B7-28D4CCD08FA9}" type="presOf" srcId="{98441D3B-50BD-4944-B706-5E4F4AE5EC52}" destId="{8147780A-496A-48E4-9029-44A289846C7F}" srcOrd="0" destOrd="0" presId="urn:microsoft.com/office/officeart/2005/8/layout/radial1"/>
    <dgm:cxn modelId="{068B19D9-5CA5-4E87-AE70-235EAF607A58}" srcId="{506A6DFA-0834-46A4-8073-64E50000ADA1}" destId="{14625C91-B17E-4C17-81C3-880CA7E930D5}" srcOrd="4" destOrd="0" parTransId="{CB3F1E49-B5A8-450F-BC8D-7DDF009E72B9}" sibTransId="{CD51C5E1-5EA1-4699-B3EC-A0C7AC831D8A}"/>
    <dgm:cxn modelId="{D3C38C64-DD6E-4C25-991A-3E17D3EDFF32}" type="presOf" srcId="{CB3F1E49-B5A8-450F-BC8D-7DDF009E72B9}" destId="{E0D4F4EE-59AA-49D4-AE1A-C9F04BFFABBF}" srcOrd="0" destOrd="0" presId="urn:microsoft.com/office/officeart/2005/8/layout/radial1"/>
    <dgm:cxn modelId="{6F7A6B80-048D-4DDB-BACC-DC3DC5B94A8D}" srcId="{506A6DFA-0834-46A4-8073-64E50000ADA1}" destId="{9E0A6F94-5D69-4B7D-B859-5EE5537BA161}" srcOrd="1" destOrd="0" parTransId="{0397AFD0-268B-44ED-935E-9E1520B2CAF7}" sibTransId="{45F176E7-3403-40D0-BDA0-5C4416F32AC2}"/>
    <dgm:cxn modelId="{82FBFA5E-DE06-4F8A-B1F8-BE101221005C}" type="presOf" srcId="{26E46F15-8F02-470E-A0EB-C4C76C24F946}" destId="{A2847734-7C10-49F8-A83E-89F686094E35}" srcOrd="0" destOrd="0" presId="urn:microsoft.com/office/officeart/2005/8/layout/radial1"/>
    <dgm:cxn modelId="{A1FD1505-1DB8-4614-A5E5-E684F94D5224}" srcId="{07D4424B-3711-47D0-AD0B-1BD7A9901098}" destId="{506A6DFA-0834-46A4-8073-64E50000ADA1}" srcOrd="0" destOrd="0" parTransId="{FA63DEB7-783C-46EB-9687-3F06ED2B7BB9}" sibTransId="{68A532C4-F874-40D8-8FE1-8DD4FA45E45B}"/>
    <dgm:cxn modelId="{502914F6-3CD6-4461-A131-660746AD5647}" type="presOf" srcId="{98441D3B-50BD-4944-B706-5E4F4AE5EC52}" destId="{58480C42-C612-44DD-8403-FF0DC6701A22}" srcOrd="1" destOrd="0" presId="urn:microsoft.com/office/officeart/2005/8/layout/radial1"/>
    <dgm:cxn modelId="{BE64E213-0D29-460F-AE5F-729F5EBB729D}" type="presOf" srcId="{506A6DFA-0834-46A4-8073-64E50000ADA1}" destId="{25519C5B-0A18-4671-B4DC-A4F882EC134C}" srcOrd="0" destOrd="0" presId="urn:microsoft.com/office/officeart/2005/8/layout/radial1"/>
    <dgm:cxn modelId="{10DF8C1D-8E17-4E26-97BD-5FDA0CD51899}" srcId="{07D4424B-3711-47D0-AD0B-1BD7A9901098}" destId="{ECF09CC8-7AE6-4277-B307-4F58C0796DD7}" srcOrd="1" destOrd="0" parTransId="{54E5E68D-B13E-47A1-961C-B3A68E93F051}" sibTransId="{C84CA53B-366B-46F3-B94E-D42AA7B3C8B2}"/>
    <dgm:cxn modelId="{B41F9BA2-B79A-49C5-8C52-E49346D44B46}" type="presOf" srcId="{163DB6B8-C60E-463D-BD83-D84A899433DE}" destId="{09392904-1CF6-491C-9287-BBB67D11F513}" srcOrd="1" destOrd="0" presId="urn:microsoft.com/office/officeart/2005/8/layout/radial1"/>
    <dgm:cxn modelId="{41202DDE-ECC1-440B-B6B4-00E795FBE7AC}" type="presOf" srcId="{163DB6B8-C60E-463D-BD83-D84A899433DE}" destId="{35C836DE-EDFB-45DA-A60A-335CFD90F2E6}" srcOrd="0" destOrd="0" presId="urn:microsoft.com/office/officeart/2005/8/layout/radial1"/>
    <dgm:cxn modelId="{784347E7-27E2-4EB9-A8D4-37EDF9E631E8}" type="presOf" srcId="{0397AFD0-268B-44ED-935E-9E1520B2CAF7}" destId="{68126586-9DED-449C-ACF1-9AE2EC682D23}" srcOrd="1" destOrd="0" presId="urn:microsoft.com/office/officeart/2005/8/layout/radial1"/>
    <dgm:cxn modelId="{3357A1C8-2F7D-4594-BB3E-9330265E7F17}" type="presParOf" srcId="{39C4AF32-4DCC-4307-8312-C717C6629580}" destId="{25519C5B-0A18-4671-B4DC-A4F882EC134C}" srcOrd="0" destOrd="0" presId="urn:microsoft.com/office/officeart/2005/8/layout/radial1"/>
    <dgm:cxn modelId="{9D1E8B4A-E4A1-4500-9EE5-A8FC40053351}" type="presParOf" srcId="{39C4AF32-4DCC-4307-8312-C717C6629580}" destId="{35C836DE-EDFB-45DA-A60A-335CFD90F2E6}" srcOrd="1" destOrd="0" presId="urn:microsoft.com/office/officeart/2005/8/layout/radial1"/>
    <dgm:cxn modelId="{449A877C-4DED-427A-A048-9D07900827CD}" type="presParOf" srcId="{35C836DE-EDFB-45DA-A60A-335CFD90F2E6}" destId="{09392904-1CF6-491C-9287-BBB67D11F513}" srcOrd="0" destOrd="0" presId="urn:microsoft.com/office/officeart/2005/8/layout/radial1"/>
    <dgm:cxn modelId="{05D8B5D3-DBC1-4D54-8720-CE3699C1BB19}" type="presParOf" srcId="{39C4AF32-4DCC-4307-8312-C717C6629580}" destId="{B09A60FB-00B8-4FD5-8421-60A38DA5B6C0}" srcOrd="2" destOrd="0" presId="urn:microsoft.com/office/officeart/2005/8/layout/radial1"/>
    <dgm:cxn modelId="{7F9C7878-B605-49C1-9572-1B60511C3656}" type="presParOf" srcId="{39C4AF32-4DCC-4307-8312-C717C6629580}" destId="{5139C22E-0E14-4BF0-AAA4-174DE648651A}" srcOrd="3" destOrd="0" presId="urn:microsoft.com/office/officeart/2005/8/layout/radial1"/>
    <dgm:cxn modelId="{DE0AD176-6A25-4495-A57E-2A4F3D2011CF}" type="presParOf" srcId="{5139C22E-0E14-4BF0-AAA4-174DE648651A}" destId="{68126586-9DED-449C-ACF1-9AE2EC682D23}" srcOrd="0" destOrd="0" presId="urn:microsoft.com/office/officeart/2005/8/layout/radial1"/>
    <dgm:cxn modelId="{30AE68AB-7603-42B4-A024-43A9F0B0BB20}" type="presParOf" srcId="{39C4AF32-4DCC-4307-8312-C717C6629580}" destId="{7BDDCE10-3A52-4ABA-A53C-D682FAA0D6B4}" srcOrd="4" destOrd="0" presId="urn:microsoft.com/office/officeart/2005/8/layout/radial1"/>
    <dgm:cxn modelId="{A2ED272F-56AC-452F-A863-8ED7236E6E1F}" type="presParOf" srcId="{39C4AF32-4DCC-4307-8312-C717C6629580}" destId="{A2847734-7C10-49F8-A83E-89F686094E35}" srcOrd="5" destOrd="0" presId="urn:microsoft.com/office/officeart/2005/8/layout/radial1"/>
    <dgm:cxn modelId="{AC62BDA0-7EA4-4D94-8D32-32A08FA97E3E}" type="presParOf" srcId="{A2847734-7C10-49F8-A83E-89F686094E35}" destId="{03B470A2-F842-43BA-9B9D-157D64A4D43B}" srcOrd="0" destOrd="0" presId="urn:microsoft.com/office/officeart/2005/8/layout/radial1"/>
    <dgm:cxn modelId="{FFB1121F-5BEF-4F49-811A-0AFEB4AC6D5A}" type="presParOf" srcId="{39C4AF32-4DCC-4307-8312-C717C6629580}" destId="{A8E2ABC0-7391-4783-90AE-701109720F8F}" srcOrd="6" destOrd="0" presId="urn:microsoft.com/office/officeart/2005/8/layout/radial1"/>
    <dgm:cxn modelId="{75D2F201-55DB-418A-90E8-576FBE62C27C}" type="presParOf" srcId="{39C4AF32-4DCC-4307-8312-C717C6629580}" destId="{8147780A-496A-48E4-9029-44A289846C7F}" srcOrd="7" destOrd="0" presId="urn:microsoft.com/office/officeart/2005/8/layout/radial1"/>
    <dgm:cxn modelId="{754A5098-38B1-4E2C-A009-28C4EF094C99}" type="presParOf" srcId="{8147780A-496A-48E4-9029-44A289846C7F}" destId="{58480C42-C612-44DD-8403-FF0DC6701A22}" srcOrd="0" destOrd="0" presId="urn:microsoft.com/office/officeart/2005/8/layout/radial1"/>
    <dgm:cxn modelId="{EEB0D0E9-958A-4218-920E-F328B4FB5F85}" type="presParOf" srcId="{39C4AF32-4DCC-4307-8312-C717C6629580}" destId="{BC058821-F068-4EAC-9570-B1B907EC1163}" srcOrd="8" destOrd="0" presId="urn:microsoft.com/office/officeart/2005/8/layout/radial1"/>
    <dgm:cxn modelId="{8FB82CE5-C007-4F60-BDD2-60522F2C1640}" type="presParOf" srcId="{39C4AF32-4DCC-4307-8312-C717C6629580}" destId="{E0D4F4EE-59AA-49D4-AE1A-C9F04BFFABBF}" srcOrd="9" destOrd="0" presId="urn:microsoft.com/office/officeart/2005/8/layout/radial1"/>
    <dgm:cxn modelId="{71C5DDEE-49A0-48E5-B0C8-DEC8CD8D06B1}" type="presParOf" srcId="{E0D4F4EE-59AA-49D4-AE1A-C9F04BFFABBF}" destId="{4AF4CBD4-4E77-45B3-8D7E-B5174D4B0E92}" srcOrd="0" destOrd="0" presId="urn:microsoft.com/office/officeart/2005/8/layout/radial1"/>
    <dgm:cxn modelId="{9FB1B49F-659B-4D67-9D72-4CFBA9AC566E}" type="presParOf" srcId="{39C4AF32-4DCC-4307-8312-C717C6629580}" destId="{E4DF71F5-76A0-4E30-ADDF-C576C9D8653B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FCA23-E894-4F6A-9804-0F6BD9E67822}" type="datetimeFigureOut">
              <a:rPr lang="en-US" smtClean="0"/>
              <a:t>6/25/2016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02760-8403-4B38-AEB4-2FB969C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02760-8403-4B38-AEB4-2FB969C89D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3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02760-8403-4B38-AEB4-2FB969C89D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71450"/>
            <a:ext cx="8991600" cy="1733550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11500" b="1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133600"/>
            <a:ext cx="9067800" cy="495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905000"/>
            <a:ext cx="8991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76200"/>
            <a:ext cx="473154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NikoshBAN" pitchFamily="2" charset="0"/>
                <a:cs typeface="NikoshBAN" pitchFamily="2" charset="0"/>
              </a:rPr>
              <a:t>২য় </a:t>
            </a:r>
            <a:r>
              <a:rPr lang="en-US" sz="5400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859959"/>
            <a:ext cx="76962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বাহক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নির্বাচন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প্লাজমিড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)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t="26870" r="34123" b="15202"/>
          <a:stretch/>
        </p:blipFill>
        <p:spPr>
          <a:xfrm>
            <a:off x="5867400" y="1143000"/>
            <a:ext cx="3276600" cy="450448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Right Arrow 6"/>
          <p:cNvSpPr/>
          <p:nvPr/>
        </p:nvSpPr>
        <p:spPr>
          <a:xfrm>
            <a:off x="4724400" y="3200400"/>
            <a:ext cx="1143000" cy="62697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948035" y="4987636"/>
            <a:ext cx="1097492" cy="609600"/>
          </a:xfrm>
          <a:custGeom>
            <a:avLst/>
            <a:gdLst>
              <a:gd name="connsiteX0" fmla="*/ 58401 w 1097492"/>
              <a:gd name="connsiteY0" fmla="*/ 471055 h 609600"/>
              <a:gd name="connsiteX1" fmla="*/ 58401 w 1097492"/>
              <a:gd name="connsiteY1" fmla="*/ 471055 h 609600"/>
              <a:gd name="connsiteX2" fmla="*/ 183092 w 1097492"/>
              <a:gd name="connsiteY2" fmla="*/ 443346 h 609600"/>
              <a:gd name="connsiteX3" fmla="*/ 266220 w 1097492"/>
              <a:gd name="connsiteY3" fmla="*/ 415637 h 609600"/>
              <a:gd name="connsiteX4" fmla="*/ 349347 w 1097492"/>
              <a:gd name="connsiteY4" fmla="*/ 387928 h 609600"/>
              <a:gd name="connsiteX5" fmla="*/ 404765 w 1097492"/>
              <a:gd name="connsiteY5" fmla="*/ 374073 h 609600"/>
              <a:gd name="connsiteX6" fmla="*/ 557165 w 1097492"/>
              <a:gd name="connsiteY6" fmla="*/ 332509 h 609600"/>
              <a:gd name="connsiteX7" fmla="*/ 640292 w 1097492"/>
              <a:gd name="connsiteY7" fmla="*/ 277091 h 609600"/>
              <a:gd name="connsiteX8" fmla="*/ 723420 w 1097492"/>
              <a:gd name="connsiteY8" fmla="*/ 249382 h 609600"/>
              <a:gd name="connsiteX9" fmla="*/ 806547 w 1097492"/>
              <a:gd name="connsiteY9" fmla="*/ 207819 h 609600"/>
              <a:gd name="connsiteX10" fmla="*/ 875820 w 1097492"/>
              <a:gd name="connsiteY10" fmla="*/ 152400 h 609600"/>
              <a:gd name="connsiteX11" fmla="*/ 917383 w 1097492"/>
              <a:gd name="connsiteY11" fmla="*/ 138546 h 609600"/>
              <a:gd name="connsiteX12" fmla="*/ 972801 w 1097492"/>
              <a:gd name="connsiteY12" fmla="*/ 55419 h 609600"/>
              <a:gd name="connsiteX13" fmla="*/ 1028220 w 1097492"/>
              <a:gd name="connsiteY13" fmla="*/ 0 h 609600"/>
              <a:gd name="connsiteX14" fmla="*/ 1069783 w 1097492"/>
              <a:gd name="connsiteY14" fmla="*/ 13855 h 609600"/>
              <a:gd name="connsiteX15" fmla="*/ 1097492 w 1097492"/>
              <a:gd name="connsiteY15" fmla="*/ 96982 h 609600"/>
              <a:gd name="connsiteX16" fmla="*/ 1042074 w 1097492"/>
              <a:gd name="connsiteY16" fmla="*/ 166255 h 609600"/>
              <a:gd name="connsiteX17" fmla="*/ 972801 w 1097492"/>
              <a:gd name="connsiteY17" fmla="*/ 221673 h 609600"/>
              <a:gd name="connsiteX18" fmla="*/ 848110 w 1097492"/>
              <a:gd name="connsiteY18" fmla="*/ 304800 h 609600"/>
              <a:gd name="connsiteX19" fmla="*/ 806547 w 1097492"/>
              <a:gd name="connsiteY19" fmla="*/ 332509 h 609600"/>
              <a:gd name="connsiteX20" fmla="*/ 778838 w 1097492"/>
              <a:gd name="connsiteY20" fmla="*/ 360219 h 609600"/>
              <a:gd name="connsiteX21" fmla="*/ 640292 w 1097492"/>
              <a:gd name="connsiteY21" fmla="*/ 401782 h 609600"/>
              <a:gd name="connsiteX22" fmla="*/ 598729 w 1097492"/>
              <a:gd name="connsiteY22" fmla="*/ 415637 h 609600"/>
              <a:gd name="connsiteX23" fmla="*/ 515601 w 1097492"/>
              <a:gd name="connsiteY23" fmla="*/ 471055 h 609600"/>
              <a:gd name="connsiteX24" fmla="*/ 474038 w 1097492"/>
              <a:gd name="connsiteY24" fmla="*/ 512619 h 609600"/>
              <a:gd name="connsiteX25" fmla="*/ 432474 w 1097492"/>
              <a:gd name="connsiteY25" fmla="*/ 526473 h 609600"/>
              <a:gd name="connsiteX26" fmla="*/ 390910 w 1097492"/>
              <a:gd name="connsiteY26" fmla="*/ 554182 h 609600"/>
              <a:gd name="connsiteX27" fmla="*/ 169238 w 1097492"/>
              <a:gd name="connsiteY27" fmla="*/ 595746 h 609600"/>
              <a:gd name="connsiteX28" fmla="*/ 99965 w 1097492"/>
              <a:gd name="connsiteY28" fmla="*/ 609600 h 609600"/>
              <a:gd name="connsiteX29" fmla="*/ 2983 w 1097492"/>
              <a:gd name="connsiteY29" fmla="*/ 595746 h 609600"/>
              <a:gd name="connsiteX30" fmla="*/ 30692 w 1097492"/>
              <a:gd name="connsiteY30" fmla="*/ 554182 h 609600"/>
              <a:gd name="connsiteX31" fmla="*/ 58401 w 1097492"/>
              <a:gd name="connsiteY31" fmla="*/ 471055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97492" h="609600">
                <a:moveTo>
                  <a:pt x="58401" y="471055"/>
                </a:moveTo>
                <a:lnTo>
                  <a:pt x="58401" y="471055"/>
                </a:lnTo>
                <a:cubicBezTo>
                  <a:pt x="99965" y="461819"/>
                  <a:pt x="141952" y="454317"/>
                  <a:pt x="183092" y="443346"/>
                </a:cubicBezTo>
                <a:cubicBezTo>
                  <a:pt x="211314" y="435820"/>
                  <a:pt x="238511" y="424874"/>
                  <a:pt x="266220" y="415637"/>
                </a:cubicBezTo>
                <a:lnTo>
                  <a:pt x="349347" y="387928"/>
                </a:lnTo>
                <a:cubicBezTo>
                  <a:pt x="367820" y="383310"/>
                  <a:pt x="386177" y="378204"/>
                  <a:pt x="404765" y="374073"/>
                </a:cubicBezTo>
                <a:cubicBezTo>
                  <a:pt x="443806" y="365397"/>
                  <a:pt x="524721" y="354138"/>
                  <a:pt x="557165" y="332509"/>
                </a:cubicBezTo>
                <a:cubicBezTo>
                  <a:pt x="584874" y="314036"/>
                  <a:pt x="608699" y="287622"/>
                  <a:pt x="640292" y="277091"/>
                </a:cubicBezTo>
                <a:cubicBezTo>
                  <a:pt x="668001" y="267855"/>
                  <a:pt x="699117" y="265584"/>
                  <a:pt x="723420" y="249382"/>
                </a:cubicBezTo>
                <a:cubicBezTo>
                  <a:pt x="777134" y="213572"/>
                  <a:pt x="749186" y="226938"/>
                  <a:pt x="806547" y="207819"/>
                </a:cubicBezTo>
                <a:cubicBezTo>
                  <a:pt x="832321" y="182044"/>
                  <a:pt x="840863" y="169878"/>
                  <a:pt x="875820" y="152400"/>
                </a:cubicBezTo>
                <a:cubicBezTo>
                  <a:pt x="888882" y="145869"/>
                  <a:pt x="903529" y="143164"/>
                  <a:pt x="917383" y="138546"/>
                </a:cubicBezTo>
                <a:cubicBezTo>
                  <a:pt x="935856" y="110837"/>
                  <a:pt x="949253" y="78967"/>
                  <a:pt x="972801" y="55419"/>
                </a:cubicBezTo>
                <a:lnTo>
                  <a:pt x="1028220" y="0"/>
                </a:lnTo>
                <a:cubicBezTo>
                  <a:pt x="1042074" y="4618"/>
                  <a:pt x="1061295" y="1971"/>
                  <a:pt x="1069783" y="13855"/>
                </a:cubicBezTo>
                <a:cubicBezTo>
                  <a:pt x="1086760" y="37623"/>
                  <a:pt x="1097492" y="96982"/>
                  <a:pt x="1097492" y="96982"/>
                </a:cubicBezTo>
                <a:cubicBezTo>
                  <a:pt x="1070521" y="177898"/>
                  <a:pt x="1104741" y="103588"/>
                  <a:pt x="1042074" y="166255"/>
                </a:cubicBezTo>
                <a:cubicBezTo>
                  <a:pt x="979407" y="228922"/>
                  <a:pt x="1053717" y="194702"/>
                  <a:pt x="972801" y="221673"/>
                </a:cubicBezTo>
                <a:lnTo>
                  <a:pt x="848110" y="304800"/>
                </a:lnTo>
                <a:cubicBezTo>
                  <a:pt x="834256" y="314036"/>
                  <a:pt x="818321" y="320735"/>
                  <a:pt x="806547" y="332509"/>
                </a:cubicBezTo>
                <a:cubicBezTo>
                  <a:pt x="797311" y="341746"/>
                  <a:pt x="790521" y="354377"/>
                  <a:pt x="778838" y="360219"/>
                </a:cubicBezTo>
                <a:cubicBezTo>
                  <a:pt x="734935" y="382171"/>
                  <a:pt x="686699" y="388523"/>
                  <a:pt x="640292" y="401782"/>
                </a:cubicBezTo>
                <a:cubicBezTo>
                  <a:pt x="626250" y="405794"/>
                  <a:pt x="611495" y="408545"/>
                  <a:pt x="598729" y="415637"/>
                </a:cubicBezTo>
                <a:cubicBezTo>
                  <a:pt x="569618" y="431810"/>
                  <a:pt x="539149" y="447506"/>
                  <a:pt x="515601" y="471055"/>
                </a:cubicBezTo>
                <a:cubicBezTo>
                  <a:pt x="501747" y="484910"/>
                  <a:pt x="490341" y="501751"/>
                  <a:pt x="474038" y="512619"/>
                </a:cubicBezTo>
                <a:cubicBezTo>
                  <a:pt x="461887" y="520720"/>
                  <a:pt x="446329" y="521855"/>
                  <a:pt x="432474" y="526473"/>
                </a:cubicBezTo>
                <a:cubicBezTo>
                  <a:pt x="418619" y="535709"/>
                  <a:pt x="406126" y="547419"/>
                  <a:pt x="390910" y="554182"/>
                </a:cubicBezTo>
                <a:cubicBezTo>
                  <a:pt x="297866" y="595535"/>
                  <a:pt x="282640" y="580626"/>
                  <a:pt x="169238" y="595746"/>
                </a:cubicBezTo>
                <a:cubicBezTo>
                  <a:pt x="145896" y="598858"/>
                  <a:pt x="123056" y="604982"/>
                  <a:pt x="99965" y="609600"/>
                </a:cubicBezTo>
                <a:cubicBezTo>
                  <a:pt x="67638" y="604982"/>
                  <a:pt x="28483" y="616146"/>
                  <a:pt x="2983" y="595746"/>
                </a:cubicBezTo>
                <a:cubicBezTo>
                  <a:pt x="-10019" y="585344"/>
                  <a:pt x="23245" y="569075"/>
                  <a:pt x="30692" y="554182"/>
                </a:cubicBezTo>
                <a:cubicBezTo>
                  <a:pt x="47468" y="520630"/>
                  <a:pt x="53783" y="484909"/>
                  <a:pt x="58401" y="47105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19858" y="4890650"/>
            <a:ext cx="651597" cy="459217"/>
          </a:xfrm>
          <a:custGeom>
            <a:avLst/>
            <a:gdLst>
              <a:gd name="connsiteX0" fmla="*/ 111269 w 651597"/>
              <a:gd name="connsiteY0" fmla="*/ 401786 h 459217"/>
              <a:gd name="connsiteX1" fmla="*/ 111269 w 651597"/>
              <a:gd name="connsiteY1" fmla="*/ 401786 h 459217"/>
              <a:gd name="connsiteX2" fmla="*/ 83560 w 651597"/>
              <a:gd name="connsiteY2" fmla="*/ 277095 h 459217"/>
              <a:gd name="connsiteX3" fmla="*/ 125124 w 651597"/>
              <a:gd name="connsiteY3" fmla="*/ 249386 h 459217"/>
              <a:gd name="connsiteX4" fmla="*/ 263669 w 651597"/>
              <a:gd name="connsiteY4" fmla="*/ 221677 h 459217"/>
              <a:gd name="connsiteX5" fmla="*/ 305233 w 651597"/>
              <a:gd name="connsiteY5" fmla="*/ 207823 h 459217"/>
              <a:gd name="connsiteX6" fmla="*/ 388360 w 651597"/>
              <a:gd name="connsiteY6" fmla="*/ 138550 h 459217"/>
              <a:gd name="connsiteX7" fmla="*/ 402215 w 651597"/>
              <a:gd name="connsiteY7" fmla="*/ 96986 h 459217"/>
              <a:gd name="connsiteX8" fmla="*/ 485342 w 651597"/>
              <a:gd name="connsiteY8" fmla="*/ 69277 h 459217"/>
              <a:gd name="connsiteX9" fmla="*/ 513051 w 651597"/>
              <a:gd name="connsiteY9" fmla="*/ 27714 h 459217"/>
              <a:gd name="connsiteX10" fmla="*/ 540760 w 651597"/>
              <a:gd name="connsiteY10" fmla="*/ 166259 h 459217"/>
              <a:gd name="connsiteX11" fmla="*/ 499197 w 651597"/>
              <a:gd name="connsiteY11" fmla="*/ 180114 h 459217"/>
              <a:gd name="connsiteX12" fmla="*/ 166687 w 651597"/>
              <a:gd name="connsiteY12" fmla="*/ 221677 h 459217"/>
              <a:gd name="connsiteX13" fmla="*/ 125124 w 651597"/>
              <a:gd name="connsiteY13" fmla="*/ 249386 h 459217"/>
              <a:gd name="connsiteX14" fmla="*/ 55851 w 651597"/>
              <a:gd name="connsiteY14" fmla="*/ 346368 h 459217"/>
              <a:gd name="connsiteX15" fmla="*/ 14287 w 651597"/>
              <a:gd name="connsiteY15" fmla="*/ 387932 h 459217"/>
              <a:gd name="connsiteX16" fmla="*/ 433 w 651597"/>
              <a:gd name="connsiteY16" fmla="*/ 429495 h 459217"/>
              <a:gd name="connsiteX17" fmla="*/ 125124 w 651597"/>
              <a:gd name="connsiteY17" fmla="*/ 443350 h 459217"/>
              <a:gd name="connsiteX18" fmla="*/ 208251 w 651597"/>
              <a:gd name="connsiteY18" fmla="*/ 387932 h 459217"/>
              <a:gd name="connsiteX19" fmla="*/ 291378 w 651597"/>
              <a:gd name="connsiteY19" fmla="*/ 346368 h 459217"/>
              <a:gd name="connsiteX20" fmla="*/ 346797 w 651597"/>
              <a:gd name="connsiteY20" fmla="*/ 277095 h 459217"/>
              <a:gd name="connsiteX21" fmla="*/ 388360 w 651597"/>
              <a:gd name="connsiteY21" fmla="*/ 263241 h 459217"/>
              <a:gd name="connsiteX22" fmla="*/ 471487 w 651597"/>
              <a:gd name="connsiteY22" fmla="*/ 207823 h 459217"/>
              <a:gd name="connsiteX23" fmla="*/ 499197 w 651597"/>
              <a:gd name="connsiteY23" fmla="*/ 180114 h 459217"/>
              <a:gd name="connsiteX24" fmla="*/ 540760 w 651597"/>
              <a:gd name="connsiteY24" fmla="*/ 166259 h 459217"/>
              <a:gd name="connsiteX25" fmla="*/ 582324 w 651597"/>
              <a:gd name="connsiteY25" fmla="*/ 124695 h 459217"/>
              <a:gd name="connsiteX26" fmla="*/ 623887 w 651597"/>
              <a:gd name="connsiteY26" fmla="*/ 110841 h 459217"/>
              <a:gd name="connsiteX27" fmla="*/ 651597 w 651597"/>
              <a:gd name="connsiteY27" fmla="*/ 96986 h 459217"/>
              <a:gd name="connsiteX28" fmla="*/ 554615 w 651597"/>
              <a:gd name="connsiteY28" fmla="*/ 193968 h 459217"/>
              <a:gd name="connsiteX29" fmla="*/ 554615 w 651597"/>
              <a:gd name="connsiteY29" fmla="*/ 193968 h 459217"/>
              <a:gd name="connsiteX30" fmla="*/ 429924 w 651597"/>
              <a:gd name="connsiteY30" fmla="*/ 193968 h 45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1597" h="459217">
                <a:moveTo>
                  <a:pt x="111269" y="401786"/>
                </a:moveTo>
                <a:lnTo>
                  <a:pt x="111269" y="401786"/>
                </a:lnTo>
                <a:cubicBezTo>
                  <a:pt x="102033" y="360222"/>
                  <a:pt x="79705" y="319498"/>
                  <a:pt x="83560" y="277095"/>
                </a:cubicBezTo>
                <a:cubicBezTo>
                  <a:pt x="85068" y="260512"/>
                  <a:pt x="110231" y="256833"/>
                  <a:pt x="125124" y="249386"/>
                </a:cubicBezTo>
                <a:cubicBezTo>
                  <a:pt x="163812" y="230042"/>
                  <a:pt x="227933" y="226782"/>
                  <a:pt x="263669" y="221677"/>
                </a:cubicBezTo>
                <a:cubicBezTo>
                  <a:pt x="277524" y="217059"/>
                  <a:pt x="292171" y="214354"/>
                  <a:pt x="305233" y="207823"/>
                </a:cubicBezTo>
                <a:cubicBezTo>
                  <a:pt x="343812" y="188534"/>
                  <a:pt x="357719" y="169192"/>
                  <a:pt x="388360" y="138550"/>
                </a:cubicBezTo>
                <a:cubicBezTo>
                  <a:pt x="392978" y="124695"/>
                  <a:pt x="390331" y="105474"/>
                  <a:pt x="402215" y="96986"/>
                </a:cubicBezTo>
                <a:cubicBezTo>
                  <a:pt x="425982" y="80009"/>
                  <a:pt x="485342" y="69277"/>
                  <a:pt x="485342" y="69277"/>
                </a:cubicBezTo>
                <a:cubicBezTo>
                  <a:pt x="494578" y="55423"/>
                  <a:pt x="501277" y="39488"/>
                  <a:pt x="513051" y="27714"/>
                </a:cubicBezTo>
                <a:cubicBezTo>
                  <a:pt x="596155" y="-55389"/>
                  <a:pt x="571796" y="65392"/>
                  <a:pt x="540760" y="166259"/>
                </a:cubicBezTo>
                <a:cubicBezTo>
                  <a:pt x="536465" y="180217"/>
                  <a:pt x="513051" y="175496"/>
                  <a:pt x="499197" y="180114"/>
                </a:cubicBezTo>
                <a:cubicBezTo>
                  <a:pt x="396111" y="283196"/>
                  <a:pt x="511462" y="180305"/>
                  <a:pt x="166687" y="221677"/>
                </a:cubicBezTo>
                <a:cubicBezTo>
                  <a:pt x="150155" y="223661"/>
                  <a:pt x="138978" y="240150"/>
                  <a:pt x="125124" y="249386"/>
                </a:cubicBezTo>
                <a:cubicBezTo>
                  <a:pt x="103193" y="282283"/>
                  <a:pt x="81632" y="316291"/>
                  <a:pt x="55851" y="346368"/>
                </a:cubicBezTo>
                <a:cubicBezTo>
                  <a:pt x="43100" y="361244"/>
                  <a:pt x="28142" y="374077"/>
                  <a:pt x="14287" y="387932"/>
                </a:cubicBezTo>
                <a:cubicBezTo>
                  <a:pt x="9669" y="401786"/>
                  <a:pt x="-2431" y="415175"/>
                  <a:pt x="433" y="429495"/>
                </a:cubicBezTo>
                <a:cubicBezTo>
                  <a:pt x="11722" y="485941"/>
                  <a:pt x="113985" y="444941"/>
                  <a:pt x="125124" y="443350"/>
                </a:cubicBezTo>
                <a:cubicBezTo>
                  <a:pt x="152833" y="424877"/>
                  <a:pt x="176658" y="398463"/>
                  <a:pt x="208251" y="387932"/>
                </a:cubicBezTo>
                <a:cubicBezTo>
                  <a:pt x="265611" y="368811"/>
                  <a:pt x="237664" y="382178"/>
                  <a:pt x="291378" y="346368"/>
                </a:cubicBezTo>
                <a:cubicBezTo>
                  <a:pt x="303964" y="327490"/>
                  <a:pt x="324862" y="290256"/>
                  <a:pt x="346797" y="277095"/>
                </a:cubicBezTo>
                <a:cubicBezTo>
                  <a:pt x="359320" y="269581"/>
                  <a:pt x="374506" y="267859"/>
                  <a:pt x="388360" y="263241"/>
                </a:cubicBezTo>
                <a:cubicBezTo>
                  <a:pt x="442278" y="182364"/>
                  <a:pt x="382023" y="252554"/>
                  <a:pt x="471487" y="207823"/>
                </a:cubicBezTo>
                <a:cubicBezTo>
                  <a:pt x="483170" y="201981"/>
                  <a:pt x="487996" y="186835"/>
                  <a:pt x="499197" y="180114"/>
                </a:cubicBezTo>
                <a:cubicBezTo>
                  <a:pt x="511720" y="172600"/>
                  <a:pt x="526906" y="170877"/>
                  <a:pt x="540760" y="166259"/>
                </a:cubicBezTo>
                <a:cubicBezTo>
                  <a:pt x="554615" y="152404"/>
                  <a:pt x="566021" y="135563"/>
                  <a:pt x="582324" y="124695"/>
                </a:cubicBezTo>
                <a:cubicBezTo>
                  <a:pt x="594475" y="116594"/>
                  <a:pt x="610328" y="116265"/>
                  <a:pt x="623887" y="110841"/>
                </a:cubicBezTo>
                <a:cubicBezTo>
                  <a:pt x="633475" y="107006"/>
                  <a:pt x="642360" y="101604"/>
                  <a:pt x="651597" y="96986"/>
                </a:cubicBezTo>
                <a:lnTo>
                  <a:pt x="554615" y="193968"/>
                </a:lnTo>
                <a:lnTo>
                  <a:pt x="554615" y="193968"/>
                </a:lnTo>
                <a:lnTo>
                  <a:pt x="429924" y="193968"/>
                </a:lnTo>
              </a:path>
            </a:pathLst>
          </a:cu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71800" y="4953000"/>
            <a:ext cx="1285490" cy="61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254" y="1196658"/>
            <a:ext cx="4732346" cy="4428287"/>
            <a:chOff x="-76200" y="1196658"/>
            <a:chExt cx="4732346" cy="4428287"/>
          </a:xfrm>
        </p:grpSpPr>
        <p:grpSp>
          <p:nvGrpSpPr>
            <p:cNvPr id="4" name="Group 3"/>
            <p:cNvGrpSpPr/>
            <p:nvPr/>
          </p:nvGrpSpPr>
          <p:grpSpPr>
            <a:xfrm>
              <a:off x="-76200" y="1196658"/>
              <a:ext cx="4724400" cy="4428287"/>
              <a:chOff x="-76200" y="1196658"/>
              <a:chExt cx="4724400" cy="442828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364" r="6424" b="6666"/>
              <a:stretch/>
            </p:blipFill>
            <p:spPr>
              <a:xfrm>
                <a:off x="-76200" y="1196658"/>
                <a:ext cx="4724400" cy="4428287"/>
              </a:xfrm>
              <a:prstGeom prst="rect">
                <a:avLst/>
              </a:prstGeom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2881745" y="4854819"/>
                <a:ext cx="1233055" cy="707114"/>
              </a:xfrm>
              <a:custGeom>
                <a:avLst/>
                <a:gdLst>
                  <a:gd name="connsiteX0" fmla="*/ 96982 w 1233055"/>
                  <a:gd name="connsiteY0" fmla="*/ 499031 h 707114"/>
                  <a:gd name="connsiteX1" fmla="*/ 96982 w 1233055"/>
                  <a:gd name="connsiteY1" fmla="*/ 499031 h 707114"/>
                  <a:gd name="connsiteX2" fmla="*/ 55419 w 1233055"/>
                  <a:gd name="connsiteY2" fmla="*/ 609868 h 707114"/>
                  <a:gd name="connsiteX3" fmla="*/ 83128 w 1233055"/>
                  <a:gd name="connsiteY3" fmla="*/ 526740 h 707114"/>
                  <a:gd name="connsiteX4" fmla="*/ 124691 w 1233055"/>
                  <a:gd name="connsiteY4" fmla="*/ 512886 h 707114"/>
                  <a:gd name="connsiteX5" fmla="*/ 152400 w 1233055"/>
                  <a:gd name="connsiteY5" fmla="*/ 471322 h 707114"/>
                  <a:gd name="connsiteX6" fmla="*/ 235528 w 1233055"/>
                  <a:gd name="connsiteY6" fmla="*/ 443613 h 707114"/>
                  <a:gd name="connsiteX7" fmla="*/ 318655 w 1233055"/>
                  <a:gd name="connsiteY7" fmla="*/ 388195 h 707114"/>
                  <a:gd name="connsiteX8" fmla="*/ 401782 w 1233055"/>
                  <a:gd name="connsiteY8" fmla="*/ 360486 h 707114"/>
                  <a:gd name="connsiteX9" fmla="*/ 443346 w 1233055"/>
                  <a:gd name="connsiteY9" fmla="*/ 346631 h 707114"/>
                  <a:gd name="connsiteX10" fmla="*/ 484909 w 1233055"/>
                  <a:gd name="connsiteY10" fmla="*/ 318922 h 707114"/>
                  <a:gd name="connsiteX11" fmla="*/ 512619 w 1233055"/>
                  <a:gd name="connsiteY11" fmla="*/ 291213 h 707114"/>
                  <a:gd name="connsiteX12" fmla="*/ 595746 w 1233055"/>
                  <a:gd name="connsiteY12" fmla="*/ 263504 h 707114"/>
                  <a:gd name="connsiteX13" fmla="*/ 678873 w 1233055"/>
                  <a:gd name="connsiteY13" fmla="*/ 221940 h 707114"/>
                  <a:gd name="connsiteX14" fmla="*/ 775855 w 1233055"/>
                  <a:gd name="connsiteY14" fmla="*/ 166522 h 707114"/>
                  <a:gd name="connsiteX15" fmla="*/ 858982 w 1233055"/>
                  <a:gd name="connsiteY15" fmla="*/ 138813 h 707114"/>
                  <a:gd name="connsiteX16" fmla="*/ 942109 w 1233055"/>
                  <a:gd name="connsiteY16" fmla="*/ 83395 h 707114"/>
                  <a:gd name="connsiteX17" fmla="*/ 969819 w 1233055"/>
                  <a:gd name="connsiteY17" fmla="*/ 55686 h 707114"/>
                  <a:gd name="connsiteX18" fmla="*/ 1011382 w 1233055"/>
                  <a:gd name="connsiteY18" fmla="*/ 41831 h 707114"/>
                  <a:gd name="connsiteX19" fmla="*/ 1039091 w 1233055"/>
                  <a:gd name="connsiteY19" fmla="*/ 268 h 707114"/>
                  <a:gd name="connsiteX20" fmla="*/ 1080655 w 1233055"/>
                  <a:gd name="connsiteY20" fmla="*/ 27977 h 707114"/>
                  <a:gd name="connsiteX21" fmla="*/ 1233055 w 1233055"/>
                  <a:gd name="connsiteY21" fmla="*/ 41831 h 707114"/>
                  <a:gd name="connsiteX22" fmla="*/ 1219200 w 1233055"/>
                  <a:gd name="connsiteY22" fmla="*/ 83395 h 707114"/>
                  <a:gd name="connsiteX23" fmla="*/ 1136073 w 1233055"/>
                  <a:gd name="connsiteY23" fmla="*/ 124959 h 707114"/>
                  <a:gd name="connsiteX24" fmla="*/ 1052946 w 1233055"/>
                  <a:gd name="connsiteY24" fmla="*/ 180377 h 707114"/>
                  <a:gd name="connsiteX25" fmla="*/ 1011382 w 1233055"/>
                  <a:gd name="connsiteY25" fmla="*/ 208086 h 707114"/>
                  <a:gd name="connsiteX26" fmla="*/ 900546 w 1233055"/>
                  <a:gd name="connsiteY26" fmla="*/ 305068 h 707114"/>
                  <a:gd name="connsiteX27" fmla="*/ 858982 w 1233055"/>
                  <a:gd name="connsiteY27" fmla="*/ 318922 h 707114"/>
                  <a:gd name="connsiteX28" fmla="*/ 803564 w 1233055"/>
                  <a:gd name="connsiteY28" fmla="*/ 374340 h 707114"/>
                  <a:gd name="connsiteX29" fmla="*/ 734291 w 1233055"/>
                  <a:gd name="connsiteY29" fmla="*/ 429759 h 707114"/>
                  <a:gd name="connsiteX30" fmla="*/ 609600 w 1233055"/>
                  <a:gd name="connsiteY30" fmla="*/ 471322 h 707114"/>
                  <a:gd name="connsiteX31" fmla="*/ 568037 w 1233055"/>
                  <a:gd name="connsiteY31" fmla="*/ 485177 h 707114"/>
                  <a:gd name="connsiteX32" fmla="*/ 484909 w 1233055"/>
                  <a:gd name="connsiteY32" fmla="*/ 526740 h 707114"/>
                  <a:gd name="connsiteX33" fmla="*/ 457200 w 1233055"/>
                  <a:gd name="connsiteY33" fmla="*/ 554450 h 707114"/>
                  <a:gd name="connsiteX34" fmla="*/ 263237 w 1233055"/>
                  <a:gd name="connsiteY34" fmla="*/ 582159 h 707114"/>
                  <a:gd name="connsiteX35" fmla="*/ 138546 w 1233055"/>
                  <a:gd name="connsiteY35" fmla="*/ 665286 h 707114"/>
                  <a:gd name="connsiteX36" fmla="*/ 96982 w 1233055"/>
                  <a:gd name="connsiteY36" fmla="*/ 692995 h 707114"/>
                  <a:gd name="connsiteX37" fmla="*/ 0 w 1233055"/>
                  <a:gd name="connsiteY37" fmla="*/ 706850 h 707114"/>
                  <a:gd name="connsiteX38" fmla="*/ 0 w 1233055"/>
                  <a:gd name="connsiteY38" fmla="*/ 706850 h 70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33055" h="707114">
                    <a:moveTo>
                      <a:pt x="96982" y="499031"/>
                    </a:moveTo>
                    <a:lnTo>
                      <a:pt x="96982" y="499031"/>
                    </a:lnTo>
                    <a:cubicBezTo>
                      <a:pt x="83128" y="535977"/>
                      <a:pt x="73065" y="574576"/>
                      <a:pt x="55419" y="609868"/>
                    </a:cubicBezTo>
                    <a:cubicBezTo>
                      <a:pt x="42357" y="635993"/>
                      <a:pt x="55419" y="535976"/>
                      <a:pt x="83128" y="526740"/>
                    </a:cubicBezTo>
                    <a:lnTo>
                      <a:pt x="124691" y="512886"/>
                    </a:lnTo>
                    <a:cubicBezTo>
                      <a:pt x="133927" y="499031"/>
                      <a:pt x="138280" y="480147"/>
                      <a:pt x="152400" y="471322"/>
                    </a:cubicBezTo>
                    <a:cubicBezTo>
                      <a:pt x="177168" y="455842"/>
                      <a:pt x="211225" y="459815"/>
                      <a:pt x="235528" y="443613"/>
                    </a:cubicBezTo>
                    <a:cubicBezTo>
                      <a:pt x="263237" y="425140"/>
                      <a:pt x="287062" y="398726"/>
                      <a:pt x="318655" y="388195"/>
                    </a:cubicBezTo>
                    <a:lnTo>
                      <a:pt x="401782" y="360486"/>
                    </a:lnTo>
                    <a:cubicBezTo>
                      <a:pt x="415637" y="355868"/>
                      <a:pt x="431195" y="354732"/>
                      <a:pt x="443346" y="346631"/>
                    </a:cubicBezTo>
                    <a:cubicBezTo>
                      <a:pt x="457200" y="337395"/>
                      <a:pt x="471907" y="329324"/>
                      <a:pt x="484909" y="318922"/>
                    </a:cubicBezTo>
                    <a:cubicBezTo>
                      <a:pt x="495109" y="310762"/>
                      <a:pt x="500936" y="297055"/>
                      <a:pt x="512619" y="291213"/>
                    </a:cubicBezTo>
                    <a:cubicBezTo>
                      <a:pt x="538743" y="278151"/>
                      <a:pt x="571444" y="279706"/>
                      <a:pt x="595746" y="263504"/>
                    </a:cubicBezTo>
                    <a:cubicBezTo>
                      <a:pt x="714853" y="184098"/>
                      <a:pt x="564158" y="279298"/>
                      <a:pt x="678873" y="221940"/>
                    </a:cubicBezTo>
                    <a:cubicBezTo>
                      <a:pt x="712175" y="205289"/>
                      <a:pt x="742049" y="182125"/>
                      <a:pt x="775855" y="166522"/>
                    </a:cubicBezTo>
                    <a:cubicBezTo>
                      <a:pt x="802375" y="154282"/>
                      <a:pt x="834680" y="155015"/>
                      <a:pt x="858982" y="138813"/>
                    </a:cubicBezTo>
                    <a:cubicBezTo>
                      <a:pt x="886691" y="120340"/>
                      <a:pt x="918560" y="106943"/>
                      <a:pt x="942109" y="83395"/>
                    </a:cubicBezTo>
                    <a:cubicBezTo>
                      <a:pt x="951346" y="74159"/>
                      <a:pt x="958618" y="62407"/>
                      <a:pt x="969819" y="55686"/>
                    </a:cubicBezTo>
                    <a:cubicBezTo>
                      <a:pt x="982342" y="48172"/>
                      <a:pt x="997528" y="46449"/>
                      <a:pt x="1011382" y="41831"/>
                    </a:cubicBezTo>
                    <a:cubicBezTo>
                      <a:pt x="1020618" y="27977"/>
                      <a:pt x="1022763" y="3533"/>
                      <a:pt x="1039091" y="268"/>
                    </a:cubicBezTo>
                    <a:cubicBezTo>
                      <a:pt x="1055419" y="-2997"/>
                      <a:pt x="1064373" y="24488"/>
                      <a:pt x="1080655" y="27977"/>
                    </a:cubicBezTo>
                    <a:cubicBezTo>
                      <a:pt x="1130532" y="38665"/>
                      <a:pt x="1182255" y="37213"/>
                      <a:pt x="1233055" y="41831"/>
                    </a:cubicBezTo>
                    <a:cubicBezTo>
                      <a:pt x="1228437" y="55686"/>
                      <a:pt x="1228323" y="71991"/>
                      <a:pt x="1219200" y="83395"/>
                    </a:cubicBezTo>
                    <a:cubicBezTo>
                      <a:pt x="1189678" y="120297"/>
                      <a:pt x="1172215" y="104880"/>
                      <a:pt x="1136073" y="124959"/>
                    </a:cubicBezTo>
                    <a:cubicBezTo>
                      <a:pt x="1106962" y="141132"/>
                      <a:pt x="1080655" y="161904"/>
                      <a:pt x="1052946" y="180377"/>
                    </a:cubicBezTo>
                    <a:cubicBezTo>
                      <a:pt x="1039091" y="189613"/>
                      <a:pt x="1023156" y="196312"/>
                      <a:pt x="1011382" y="208086"/>
                    </a:cubicBezTo>
                    <a:cubicBezTo>
                      <a:pt x="975272" y="244196"/>
                      <a:pt x="946367" y="282158"/>
                      <a:pt x="900546" y="305068"/>
                    </a:cubicBezTo>
                    <a:cubicBezTo>
                      <a:pt x="887484" y="311599"/>
                      <a:pt x="872837" y="314304"/>
                      <a:pt x="858982" y="318922"/>
                    </a:cubicBezTo>
                    <a:cubicBezTo>
                      <a:pt x="834352" y="392815"/>
                      <a:pt x="865140" y="337394"/>
                      <a:pt x="803564" y="374340"/>
                    </a:cubicBezTo>
                    <a:cubicBezTo>
                      <a:pt x="721305" y="423696"/>
                      <a:pt x="841253" y="382221"/>
                      <a:pt x="734291" y="429759"/>
                    </a:cubicBezTo>
                    <a:cubicBezTo>
                      <a:pt x="734271" y="429768"/>
                      <a:pt x="630392" y="464391"/>
                      <a:pt x="609600" y="471322"/>
                    </a:cubicBezTo>
                    <a:cubicBezTo>
                      <a:pt x="595746" y="475940"/>
                      <a:pt x="580188" y="477076"/>
                      <a:pt x="568037" y="485177"/>
                    </a:cubicBezTo>
                    <a:cubicBezTo>
                      <a:pt x="514322" y="520987"/>
                      <a:pt x="542270" y="507621"/>
                      <a:pt x="484909" y="526740"/>
                    </a:cubicBezTo>
                    <a:cubicBezTo>
                      <a:pt x="475673" y="535977"/>
                      <a:pt x="468401" y="547729"/>
                      <a:pt x="457200" y="554450"/>
                    </a:cubicBezTo>
                    <a:cubicBezTo>
                      <a:pt x="414367" y="580150"/>
                      <a:pt x="265588" y="581945"/>
                      <a:pt x="263237" y="582159"/>
                    </a:cubicBezTo>
                    <a:lnTo>
                      <a:pt x="138546" y="665286"/>
                    </a:lnTo>
                    <a:cubicBezTo>
                      <a:pt x="124691" y="674522"/>
                      <a:pt x="113136" y="688956"/>
                      <a:pt x="96982" y="692995"/>
                    </a:cubicBezTo>
                    <a:cubicBezTo>
                      <a:pt x="28123" y="710210"/>
                      <a:pt x="60605" y="706850"/>
                      <a:pt x="0" y="706850"/>
                    </a:cubicBezTo>
                    <a:lnTo>
                      <a:pt x="0" y="706850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2976045" y="4973782"/>
              <a:ext cx="1680101" cy="630809"/>
            </a:xfrm>
            <a:custGeom>
              <a:avLst/>
              <a:gdLst>
                <a:gd name="connsiteX0" fmla="*/ 1124900 w 1680101"/>
                <a:gd name="connsiteY0" fmla="*/ 0 h 630809"/>
                <a:gd name="connsiteX1" fmla="*/ 1124900 w 1680101"/>
                <a:gd name="connsiteY1" fmla="*/ 0 h 630809"/>
                <a:gd name="connsiteX2" fmla="*/ 1027919 w 1680101"/>
                <a:gd name="connsiteY2" fmla="*/ 69273 h 630809"/>
                <a:gd name="connsiteX3" fmla="*/ 972500 w 1680101"/>
                <a:gd name="connsiteY3" fmla="*/ 138545 h 630809"/>
                <a:gd name="connsiteX4" fmla="*/ 889373 w 1680101"/>
                <a:gd name="connsiteY4" fmla="*/ 193963 h 630809"/>
                <a:gd name="connsiteX5" fmla="*/ 820100 w 1680101"/>
                <a:gd name="connsiteY5" fmla="*/ 249382 h 630809"/>
                <a:gd name="connsiteX6" fmla="*/ 723119 w 1680101"/>
                <a:gd name="connsiteY6" fmla="*/ 277091 h 630809"/>
                <a:gd name="connsiteX7" fmla="*/ 598428 w 1680101"/>
                <a:gd name="connsiteY7" fmla="*/ 346363 h 630809"/>
                <a:gd name="connsiteX8" fmla="*/ 556864 w 1680101"/>
                <a:gd name="connsiteY8" fmla="*/ 374073 h 630809"/>
                <a:gd name="connsiteX9" fmla="*/ 459882 w 1680101"/>
                <a:gd name="connsiteY9" fmla="*/ 401782 h 630809"/>
                <a:gd name="connsiteX10" fmla="*/ 418319 w 1680101"/>
                <a:gd name="connsiteY10" fmla="*/ 429491 h 630809"/>
                <a:gd name="connsiteX11" fmla="*/ 390610 w 1680101"/>
                <a:gd name="connsiteY11" fmla="*/ 471054 h 630809"/>
                <a:gd name="connsiteX12" fmla="*/ 224355 w 1680101"/>
                <a:gd name="connsiteY12" fmla="*/ 484909 h 630809"/>
                <a:gd name="connsiteX13" fmla="*/ 182791 w 1680101"/>
                <a:gd name="connsiteY13" fmla="*/ 498763 h 630809"/>
                <a:gd name="connsiteX14" fmla="*/ 113519 w 1680101"/>
                <a:gd name="connsiteY14" fmla="*/ 554182 h 630809"/>
                <a:gd name="connsiteX15" fmla="*/ 30391 w 1680101"/>
                <a:gd name="connsiteY15" fmla="*/ 581891 h 630809"/>
                <a:gd name="connsiteX16" fmla="*/ 2682 w 1680101"/>
                <a:gd name="connsiteY16" fmla="*/ 623454 h 630809"/>
                <a:gd name="connsiteX17" fmla="*/ 44246 w 1680101"/>
                <a:gd name="connsiteY17" fmla="*/ 595745 h 630809"/>
                <a:gd name="connsiteX18" fmla="*/ 473737 w 1680101"/>
                <a:gd name="connsiteY18" fmla="*/ 609600 h 630809"/>
                <a:gd name="connsiteX19" fmla="*/ 736973 w 1680101"/>
                <a:gd name="connsiteY19" fmla="*/ 609600 h 630809"/>
                <a:gd name="connsiteX20" fmla="*/ 903228 w 1680101"/>
                <a:gd name="connsiteY20" fmla="*/ 581891 h 630809"/>
                <a:gd name="connsiteX21" fmla="*/ 1000210 w 1680101"/>
                <a:gd name="connsiteY21" fmla="*/ 526473 h 630809"/>
                <a:gd name="connsiteX22" fmla="*/ 1041773 w 1680101"/>
                <a:gd name="connsiteY22" fmla="*/ 498763 h 630809"/>
                <a:gd name="connsiteX23" fmla="*/ 958646 w 1680101"/>
                <a:gd name="connsiteY23" fmla="*/ 526473 h 630809"/>
                <a:gd name="connsiteX24" fmla="*/ 917082 w 1680101"/>
                <a:gd name="connsiteY24" fmla="*/ 540327 h 630809"/>
                <a:gd name="connsiteX25" fmla="*/ 875519 w 1680101"/>
                <a:gd name="connsiteY25" fmla="*/ 581891 h 630809"/>
                <a:gd name="connsiteX26" fmla="*/ 875519 w 1680101"/>
                <a:gd name="connsiteY26" fmla="*/ 609600 h 630809"/>
                <a:gd name="connsiteX27" fmla="*/ 1027919 w 1680101"/>
                <a:gd name="connsiteY27" fmla="*/ 595745 h 630809"/>
                <a:gd name="connsiteX28" fmla="*/ 1069482 w 1680101"/>
                <a:gd name="connsiteY28" fmla="*/ 581891 h 630809"/>
                <a:gd name="connsiteX29" fmla="*/ 1124900 w 1680101"/>
                <a:gd name="connsiteY29" fmla="*/ 568036 h 630809"/>
                <a:gd name="connsiteX30" fmla="*/ 1166464 w 1680101"/>
                <a:gd name="connsiteY30" fmla="*/ 581891 h 630809"/>
                <a:gd name="connsiteX31" fmla="*/ 1221882 w 1680101"/>
                <a:gd name="connsiteY31" fmla="*/ 568036 h 630809"/>
                <a:gd name="connsiteX32" fmla="*/ 1291155 w 1680101"/>
                <a:gd name="connsiteY32" fmla="*/ 554182 h 630809"/>
                <a:gd name="connsiteX33" fmla="*/ 1318864 w 1680101"/>
                <a:gd name="connsiteY33" fmla="*/ 595745 h 630809"/>
                <a:gd name="connsiteX34" fmla="*/ 1360428 w 1680101"/>
                <a:gd name="connsiteY34" fmla="*/ 609600 h 630809"/>
                <a:gd name="connsiteX35" fmla="*/ 1637519 w 1680101"/>
                <a:gd name="connsiteY35" fmla="*/ 595745 h 630809"/>
                <a:gd name="connsiteX36" fmla="*/ 1679082 w 1680101"/>
                <a:gd name="connsiteY36" fmla="*/ 554182 h 630809"/>
                <a:gd name="connsiteX37" fmla="*/ 1651373 w 1680101"/>
                <a:gd name="connsiteY37" fmla="*/ 318654 h 630809"/>
                <a:gd name="connsiteX38" fmla="*/ 1623664 w 1680101"/>
                <a:gd name="connsiteY38" fmla="*/ 277091 h 630809"/>
                <a:gd name="connsiteX39" fmla="*/ 1595955 w 1680101"/>
                <a:gd name="connsiteY39" fmla="*/ 193963 h 630809"/>
                <a:gd name="connsiteX40" fmla="*/ 1582100 w 1680101"/>
                <a:gd name="connsiteY40" fmla="*/ 152400 h 630809"/>
                <a:gd name="connsiteX41" fmla="*/ 1568246 w 1680101"/>
                <a:gd name="connsiteY41" fmla="*/ 69273 h 630809"/>
                <a:gd name="connsiteX42" fmla="*/ 1180319 w 1680101"/>
                <a:gd name="connsiteY42" fmla="*/ 110836 h 630809"/>
                <a:gd name="connsiteX43" fmla="*/ 1041773 w 1680101"/>
                <a:gd name="connsiteY43" fmla="*/ 124691 h 630809"/>
                <a:gd name="connsiteX44" fmla="*/ 1014064 w 1680101"/>
                <a:gd name="connsiteY44" fmla="*/ 166254 h 630809"/>
                <a:gd name="connsiteX45" fmla="*/ 972500 w 1680101"/>
                <a:gd name="connsiteY45" fmla="*/ 180109 h 630809"/>
                <a:gd name="connsiteX46" fmla="*/ 958646 w 1680101"/>
                <a:gd name="connsiteY46" fmla="*/ 193963 h 630809"/>
                <a:gd name="connsiteX47" fmla="*/ 917082 w 1680101"/>
                <a:gd name="connsiteY47" fmla="*/ 263236 h 630809"/>
                <a:gd name="connsiteX48" fmla="*/ 917082 w 1680101"/>
                <a:gd name="connsiteY48" fmla="*/ 263236 h 63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80101" h="630809">
                  <a:moveTo>
                    <a:pt x="1124900" y="0"/>
                  </a:moveTo>
                  <a:lnTo>
                    <a:pt x="1124900" y="0"/>
                  </a:lnTo>
                  <a:cubicBezTo>
                    <a:pt x="1092573" y="23091"/>
                    <a:pt x="1057611" y="42880"/>
                    <a:pt x="1027919" y="69273"/>
                  </a:cubicBezTo>
                  <a:cubicBezTo>
                    <a:pt x="929759" y="156527"/>
                    <a:pt x="1061568" y="71745"/>
                    <a:pt x="972500" y="138545"/>
                  </a:cubicBezTo>
                  <a:cubicBezTo>
                    <a:pt x="945858" y="158526"/>
                    <a:pt x="912921" y="170414"/>
                    <a:pt x="889373" y="193963"/>
                  </a:cubicBezTo>
                  <a:cubicBezTo>
                    <a:pt x="863599" y="219738"/>
                    <a:pt x="855057" y="231904"/>
                    <a:pt x="820100" y="249382"/>
                  </a:cubicBezTo>
                  <a:cubicBezTo>
                    <a:pt x="800227" y="259318"/>
                    <a:pt x="740871" y="272653"/>
                    <a:pt x="723119" y="277091"/>
                  </a:cubicBezTo>
                  <a:cubicBezTo>
                    <a:pt x="627840" y="340610"/>
                    <a:pt x="671584" y="321978"/>
                    <a:pt x="598428" y="346363"/>
                  </a:cubicBezTo>
                  <a:cubicBezTo>
                    <a:pt x="584573" y="355600"/>
                    <a:pt x="572169" y="367514"/>
                    <a:pt x="556864" y="374073"/>
                  </a:cubicBezTo>
                  <a:cubicBezTo>
                    <a:pt x="494701" y="400714"/>
                    <a:pt x="513816" y="374814"/>
                    <a:pt x="459882" y="401782"/>
                  </a:cubicBezTo>
                  <a:cubicBezTo>
                    <a:pt x="444989" y="409229"/>
                    <a:pt x="432173" y="420255"/>
                    <a:pt x="418319" y="429491"/>
                  </a:cubicBezTo>
                  <a:cubicBezTo>
                    <a:pt x="409083" y="443345"/>
                    <a:pt x="406620" y="466480"/>
                    <a:pt x="390610" y="471054"/>
                  </a:cubicBezTo>
                  <a:cubicBezTo>
                    <a:pt x="337139" y="486331"/>
                    <a:pt x="279478" y="477559"/>
                    <a:pt x="224355" y="484909"/>
                  </a:cubicBezTo>
                  <a:cubicBezTo>
                    <a:pt x="209879" y="486839"/>
                    <a:pt x="196646" y="494145"/>
                    <a:pt x="182791" y="498763"/>
                  </a:cubicBezTo>
                  <a:cubicBezTo>
                    <a:pt x="159761" y="521794"/>
                    <a:pt x="144978" y="540200"/>
                    <a:pt x="113519" y="554182"/>
                  </a:cubicBezTo>
                  <a:cubicBezTo>
                    <a:pt x="86828" y="566045"/>
                    <a:pt x="30391" y="581891"/>
                    <a:pt x="30391" y="581891"/>
                  </a:cubicBezTo>
                  <a:cubicBezTo>
                    <a:pt x="21155" y="595745"/>
                    <a:pt x="-9092" y="611680"/>
                    <a:pt x="2682" y="623454"/>
                  </a:cubicBezTo>
                  <a:cubicBezTo>
                    <a:pt x="14457" y="635228"/>
                    <a:pt x="27602" y="596235"/>
                    <a:pt x="44246" y="595745"/>
                  </a:cubicBezTo>
                  <a:lnTo>
                    <a:pt x="473737" y="609600"/>
                  </a:lnTo>
                  <a:cubicBezTo>
                    <a:pt x="583206" y="646089"/>
                    <a:pt x="512539" y="628303"/>
                    <a:pt x="736973" y="609600"/>
                  </a:cubicBezTo>
                  <a:cubicBezTo>
                    <a:pt x="834267" y="601492"/>
                    <a:pt x="828277" y="600628"/>
                    <a:pt x="903228" y="581891"/>
                  </a:cubicBezTo>
                  <a:cubicBezTo>
                    <a:pt x="1037240" y="481381"/>
                    <a:pt x="894421" y="579368"/>
                    <a:pt x="1000210" y="526473"/>
                  </a:cubicBezTo>
                  <a:cubicBezTo>
                    <a:pt x="1015103" y="519026"/>
                    <a:pt x="1058424" y="498763"/>
                    <a:pt x="1041773" y="498763"/>
                  </a:cubicBezTo>
                  <a:cubicBezTo>
                    <a:pt x="1012565" y="498763"/>
                    <a:pt x="986355" y="517237"/>
                    <a:pt x="958646" y="526473"/>
                  </a:cubicBezTo>
                  <a:lnTo>
                    <a:pt x="917082" y="540327"/>
                  </a:lnTo>
                  <a:cubicBezTo>
                    <a:pt x="903228" y="554182"/>
                    <a:pt x="892531" y="572170"/>
                    <a:pt x="875519" y="581891"/>
                  </a:cubicBezTo>
                  <a:cubicBezTo>
                    <a:pt x="830542" y="607592"/>
                    <a:pt x="772712" y="583898"/>
                    <a:pt x="875519" y="609600"/>
                  </a:cubicBezTo>
                  <a:cubicBezTo>
                    <a:pt x="926319" y="604982"/>
                    <a:pt x="977422" y="602959"/>
                    <a:pt x="1027919" y="595745"/>
                  </a:cubicBezTo>
                  <a:cubicBezTo>
                    <a:pt x="1042376" y="593680"/>
                    <a:pt x="1055440" y="585903"/>
                    <a:pt x="1069482" y="581891"/>
                  </a:cubicBezTo>
                  <a:cubicBezTo>
                    <a:pt x="1087791" y="576660"/>
                    <a:pt x="1106427" y="572654"/>
                    <a:pt x="1124900" y="568036"/>
                  </a:cubicBezTo>
                  <a:cubicBezTo>
                    <a:pt x="1138755" y="572654"/>
                    <a:pt x="1151860" y="581891"/>
                    <a:pt x="1166464" y="581891"/>
                  </a:cubicBezTo>
                  <a:cubicBezTo>
                    <a:pt x="1185505" y="581891"/>
                    <a:pt x="1203294" y="572167"/>
                    <a:pt x="1221882" y="568036"/>
                  </a:cubicBezTo>
                  <a:cubicBezTo>
                    <a:pt x="1244870" y="562928"/>
                    <a:pt x="1268064" y="558800"/>
                    <a:pt x="1291155" y="554182"/>
                  </a:cubicBezTo>
                  <a:cubicBezTo>
                    <a:pt x="1300391" y="568036"/>
                    <a:pt x="1305862" y="585343"/>
                    <a:pt x="1318864" y="595745"/>
                  </a:cubicBezTo>
                  <a:cubicBezTo>
                    <a:pt x="1330268" y="604868"/>
                    <a:pt x="1345824" y="609600"/>
                    <a:pt x="1360428" y="609600"/>
                  </a:cubicBezTo>
                  <a:cubicBezTo>
                    <a:pt x="1452907" y="609600"/>
                    <a:pt x="1545155" y="600363"/>
                    <a:pt x="1637519" y="595745"/>
                  </a:cubicBezTo>
                  <a:cubicBezTo>
                    <a:pt x="1651373" y="581891"/>
                    <a:pt x="1676793" y="573641"/>
                    <a:pt x="1679082" y="554182"/>
                  </a:cubicBezTo>
                  <a:cubicBezTo>
                    <a:pt x="1681584" y="532911"/>
                    <a:pt x="1681807" y="379520"/>
                    <a:pt x="1651373" y="318654"/>
                  </a:cubicBezTo>
                  <a:cubicBezTo>
                    <a:pt x="1643926" y="303761"/>
                    <a:pt x="1632900" y="290945"/>
                    <a:pt x="1623664" y="277091"/>
                  </a:cubicBezTo>
                  <a:lnTo>
                    <a:pt x="1595955" y="193963"/>
                  </a:lnTo>
                  <a:lnTo>
                    <a:pt x="1582100" y="152400"/>
                  </a:lnTo>
                  <a:cubicBezTo>
                    <a:pt x="1577482" y="124691"/>
                    <a:pt x="1595696" y="75240"/>
                    <a:pt x="1568246" y="69273"/>
                  </a:cubicBezTo>
                  <a:cubicBezTo>
                    <a:pt x="1051066" y="-43158"/>
                    <a:pt x="1412544" y="87613"/>
                    <a:pt x="1180319" y="110836"/>
                  </a:cubicBezTo>
                  <a:lnTo>
                    <a:pt x="1041773" y="124691"/>
                  </a:lnTo>
                  <a:cubicBezTo>
                    <a:pt x="1032537" y="138545"/>
                    <a:pt x="1027066" y="155852"/>
                    <a:pt x="1014064" y="166254"/>
                  </a:cubicBezTo>
                  <a:cubicBezTo>
                    <a:pt x="1002660" y="175377"/>
                    <a:pt x="985562" y="173578"/>
                    <a:pt x="972500" y="180109"/>
                  </a:cubicBezTo>
                  <a:cubicBezTo>
                    <a:pt x="966659" y="183030"/>
                    <a:pt x="963264" y="189345"/>
                    <a:pt x="958646" y="193963"/>
                  </a:cubicBezTo>
                  <a:lnTo>
                    <a:pt x="917082" y="263236"/>
                  </a:lnTo>
                  <a:lnTo>
                    <a:pt x="917082" y="2632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81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"/>
            <a:ext cx="619990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য়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6096001"/>
            <a:ext cx="75438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রেস্ট্রিকশন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এনজাইম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DNA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অনু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ছেদন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47036" b="27959"/>
          <a:stretch/>
        </p:blipFill>
        <p:spPr>
          <a:xfrm>
            <a:off x="-1" y="1336596"/>
            <a:ext cx="9095509" cy="460700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886200" y="2438400"/>
            <a:ext cx="3048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4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4572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৪র্থ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552182"/>
            <a:ext cx="685800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DNA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লাইগেজ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এনজাইম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ছেদনকৃত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DNA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অনু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সংযুক্তকরন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5105400"/>
            <a:ext cx="1905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082658"/>
            <a:ext cx="4572000" cy="4251342"/>
            <a:chOff x="0" y="1082658"/>
            <a:chExt cx="4572000" cy="42513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3" t="6626" r="6110" b="7088"/>
            <a:stretch/>
          </p:blipFill>
          <p:spPr>
            <a:xfrm>
              <a:off x="0" y="1082658"/>
              <a:ext cx="4572000" cy="425134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9" name="Rectangle 8"/>
            <p:cNvSpPr/>
            <p:nvPr/>
          </p:nvSpPr>
          <p:spPr>
            <a:xfrm>
              <a:off x="2971800" y="4800600"/>
              <a:ext cx="1544781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34000" y="1143000"/>
            <a:ext cx="3733800" cy="4114800"/>
            <a:chOff x="5334000" y="1143000"/>
            <a:chExt cx="3733800" cy="4114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6" r="13826" b="7088"/>
            <a:stretch/>
          </p:blipFill>
          <p:spPr>
            <a:xfrm>
              <a:off x="5334000" y="1143000"/>
              <a:ext cx="3733800" cy="41148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001000" y="47244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6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5874603"/>
            <a:ext cx="57912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রিকম্বিনেন্ট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 DNA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" y="67530"/>
            <a:ext cx="8915400" cy="5723669"/>
            <a:chOff x="76200" y="67531"/>
            <a:chExt cx="8915400" cy="54462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" t="8485" r="30606" b="9091"/>
            <a:stretch/>
          </p:blipFill>
          <p:spPr>
            <a:xfrm>
              <a:off x="76200" y="67531"/>
              <a:ext cx="8915400" cy="5446276"/>
            </a:xfrm>
            <a:prstGeom prst="rect">
              <a:avLst/>
            </a:prstGeom>
            <a:ln w="3175"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7696200" y="4800600"/>
              <a:ext cx="1219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0"/>
            <a:ext cx="602131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৫ম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874603"/>
            <a:ext cx="70485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পোষক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নির্বাচন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ব্যাক্টেরিয়া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)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066800"/>
            <a:ext cx="190153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রিকম্বিনেন্ট</a:t>
            </a:r>
            <a:r>
              <a:rPr lang="en-US" sz="2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DNA  </a:t>
            </a:r>
            <a:endParaRPr lang="en-US" sz="2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16667" r="13696" b="18484"/>
          <a:stretch/>
        </p:blipFill>
        <p:spPr>
          <a:xfrm>
            <a:off x="5257800" y="1445706"/>
            <a:ext cx="3733800" cy="4193094"/>
          </a:xfrm>
          <a:prstGeom prst="rect">
            <a:avLst/>
          </a:prstGeom>
        </p:spPr>
      </p:pic>
      <p:sp>
        <p:nvSpPr>
          <p:cNvPr id="12" name="6-Point Star 11"/>
          <p:cNvSpPr/>
          <p:nvPr/>
        </p:nvSpPr>
        <p:spPr>
          <a:xfrm>
            <a:off x="6934200" y="2224467"/>
            <a:ext cx="381000" cy="350879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886200" y="2926225"/>
            <a:ext cx="1371600" cy="77973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6200" y="1436625"/>
            <a:ext cx="3962400" cy="4278375"/>
            <a:chOff x="-2057400" y="1529932"/>
            <a:chExt cx="3962400" cy="3883859"/>
          </a:xfrm>
        </p:grpSpPr>
        <p:grpSp>
          <p:nvGrpSpPr>
            <p:cNvPr id="28" name="Group 27"/>
            <p:cNvGrpSpPr/>
            <p:nvPr/>
          </p:nvGrpSpPr>
          <p:grpSpPr>
            <a:xfrm>
              <a:off x="-2057400" y="1529932"/>
              <a:ext cx="3962400" cy="3883859"/>
              <a:chOff x="228600" y="1529932"/>
              <a:chExt cx="3962400" cy="388385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28600" y="1529932"/>
                <a:ext cx="3886200" cy="3883859"/>
                <a:chOff x="76200" y="1350163"/>
                <a:chExt cx="3886200" cy="3883859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364" r="8122" b="5152"/>
                <a:stretch/>
              </p:blipFill>
              <p:spPr>
                <a:xfrm>
                  <a:off x="76200" y="1350163"/>
                  <a:ext cx="3886200" cy="3883859"/>
                </a:xfrm>
                <a:prstGeom prst="rect">
                  <a:avLst/>
                </a:prstGeom>
              </p:spPr>
            </p:pic>
            <p:sp>
              <p:nvSpPr>
                <p:cNvPr id="33" name="Freeform 32"/>
                <p:cNvSpPr/>
                <p:nvPr/>
              </p:nvSpPr>
              <p:spPr>
                <a:xfrm rot="486651">
                  <a:off x="2573612" y="4668982"/>
                  <a:ext cx="585224" cy="360218"/>
                </a:xfrm>
                <a:custGeom>
                  <a:avLst/>
                  <a:gdLst>
                    <a:gd name="connsiteX0" fmla="*/ 585224 w 585224"/>
                    <a:gd name="connsiteY0" fmla="*/ 0 h 360218"/>
                    <a:gd name="connsiteX1" fmla="*/ 585224 w 585224"/>
                    <a:gd name="connsiteY1" fmla="*/ 0 h 360218"/>
                    <a:gd name="connsiteX2" fmla="*/ 488243 w 585224"/>
                    <a:gd name="connsiteY2" fmla="*/ 69273 h 360218"/>
                    <a:gd name="connsiteX3" fmla="*/ 446679 w 585224"/>
                    <a:gd name="connsiteY3" fmla="*/ 83127 h 360218"/>
                    <a:gd name="connsiteX4" fmla="*/ 405115 w 585224"/>
                    <a:gd name="connsiteY4" fmla="*/ 124691 h 360218"/>
                    <a:gd name="connsiteX5" fmla="*/ 321988 w 585224"/>
                    <a:gd name="connsiteY5" fmla="*/ 180109 h 360218"/>
                    <a:gd name="connsiteX6" fmla="*/ 238861 w 585224"/>
                    <a:gd name="connsiteY6" fmla="*/ 249382 h 360218"/>
                    <a:gd name="connsiteX7" fmla="*/ 197297 w 585224"/>
                    <a:gd name="connsiteY7" fmla="*/ 263236 h 360218"/>
                    <a:gd name="connsiteX8" fmla="*/ 114170 w 585224"/>
                    <a:gd name="connsiteY8" fmla="*/ 318654 h 360218"/>
                    <a:gd name="connsiteX9" fmla="*/ 72606 w 585224"/>
                    <a:gd name="connsiteY9" fmla="*/ 346363 h 360218"/>
                    <a:gd name="connsiteX10" fmla="*/ 31043 w 585224"/>
                    <a:gd name="connsiteY10" fmla="*/ 360218 h 360218"/>
                    <a:gd name="connsiteX11" fmla="*/ 17188 w 585224"/>
                    <a:gd name="connsiteY11" fmla="*/ 318654 h 360218"/>
                    <a:gd name="connsiteX12" fmla="*/ 17188 w 585224"/>
                    <a:gd name="connsiteY12" fmla="*/ 83127 h 360218"/>
                    <a:gd name="connsiteX13" fmla="*/ 86461 w 585224"/>
                    <a:gd name="connsiteY13" fmla="*/ 69273 h 360218"/>
                    <a:gd name="connsiteX14" fmla="*/ 141879 w 585224"/>
                    <a:gd name="connsiteY14" fmla="*/ 55418 h 360218"/>
                    <a:gd name="connsiteX15" fmla="*/ 515952 w 585224"/>
                    <a:gd name="connsiteY15" fmla="*/ 41563 h 360218"/>
                    <a:gd name="connsiteX16" fmla="*/ 515952 w 585224"/>
                    <a:gd name="connsiteY16" fmla="*/ 41563 h 360218"/>
                    <a:gd name="connsiteX17" fmla="*/ 515952 w 585224"/>
                    <a:gd name="connsiteY17" fmla="*/ 41563 h 360218"/>
                    <a:gd name="connsiteX18" fmla="*/ 418970 w 585224"/>
                    <a:gd name="connsiteY18" fmla="*/ 124691 h 360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5224" h="360218">
                      <a:moveTo>
                        <a:pt x="585224" y="0"/>
                      </a:moveTo>
                      <a:lnTo>
                        <a:pt x="585224" y="0"/>
                      </a:lnTo>
                      <a:cubicBezTo>
                        <a:pt x="552897" y="23091"/>
                        <a:pt x="522309" y="48834"/>
                        <a:pt x="488243" y="69273"/>
                      </a:cubicBezTo>
                      <a:cubicBezTo>
                        <a:pt x="475720" y="76787"/>
                        <a:pt x="458830" y="75026"/>
                        <a:pt x="446679" y="83127"/>
                      </a:cubicBezTo>
                      <a:cubicBezTo>
                        <a:pt x="430376" y="93995"/>
                        <a:pt x="420581" y="112662"/>
                        <a:pt x="405115" y="124691"/>
                      </a:cubicBezTo>
                      <a:cubicBezTo>
                        <a:pt x="378828" y="145137"/>
                        <a:pt x="345536" y="156561"/>
                        <a:pt x="321988" y="180109"/>
                      </a:cubicBezTo>
                      <a:cubicBezTo>
                        <a:pt x="291349" y="210748"/>
                        <a:pt x="277437" y="230094"/>
                        <a:pt x="238861" y="249382"/>
                      </a:cubicBezTo>
                      <a:cubicBezTo>
                        <a:pt x="225799" y="255913"/>
                        <a:pt x="211152" y="258618"/>
                        <a:pt x="197297" y="263236"/>
                      </a:cubicBezTo>
                      <a:cubicBezTo>
                        <a:pt x="148595" y="336290"/>
                        <a:pt x="197671" y="282869"/>
                        <a:pt x="114170" y="318654"/>
                      </a:cubicBezTo>
                      <a:cubicBezTo>
                        <a:pt x="98865" y="325213"/>
                        <a:pt x="87499" y="338916"/>
                        <a:pt x="72606" y="346363"/>
                      </a:cubicBezTo>
                      <a:cubicBezTo>
                        <a:pt x="59544" y="352894"/>
                        <a:pt x="44897" y="355600"/>
                        <a:pt x="31043" y="360218"/>
                      </a:cubicBezTo>
                      <a:cubicBezTo>
                        <a:pt x="26425" y="346363"/>
                        <a:pt x="20356" y="332910"/>
                        <a:pt x="17188" y="318654"/>
                      </a:cubicBezTo>
                      <a:cubicBezTo>
                        <a:pt x="2318" y="251742"/>
                        <a:pt x="-12596" y="142694"/>
                        <a:pt x="17188" y="83127"/>
                      </a:cubicBezTo>
                      <a:cubicBezTo>
                        <a:pt x="27719" y="62065"/>
                        <a:pt x="63473" y="74381"/>
                        <a:pt x="86461" y="69273"/>
                      </a:cubicBezTo>
                      <a:cubicBezTo>
                        <a:pt x="105049" y="65142"/>
                        <a:pt x="123570" y="60649"/>
                        <a:pt x="141879" y="55418"/>
                      </a:cubicBezTo>
                      <a:cubicBezTo>
                        <a:pt x="313042" y="6513"/>
                        <a:pt x="-16728" y="41563"/>
                        <a:pt x="515952" y="41563"/>
                      </a:cubicBezTo>
                      <a:lnTo>
                        <a:pt x="515952" y="41563"/>
                      </a:lnTo>
                      <a:lnTo>
                        <a:pt x="515952" y="41563"/>
                      </a:lnTo>
                      <a:lnTo>
                        <a:pt x="418970" y="124691"/>
                      </a:lnTo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Freeform 30"/>
              <p:cNvSpPr/>
              <p:nvPr/>
            </p:nvSpPr>
            <p:spPr>
              <a:xfrm>
                <a:off x="2802510" y="4614854"/>
                <a:ext cx="1388490" cy="762000"/>
              </a:xfrm>
              <a:custGeom>
                <a:avLst/>
                <a:gdLst>
                  <a:gd name="connsiteX0" fmla="*/ 86163 w 1388490"/>
                  <a:gd name="connsiteY0" fmla="*/ 623455 h 762000"/>
                  <a:gd name="connsiteX1" fmla="*/ 86163 w 1388490"/>
                  <a:gd name="connsiteY1" fmla="*/ 623455 h 762000"/>
                  <a:gd name="connsiteX2" fmla="*/ 196999 w 1388490"/>
                  <a:gd name="connsiteY2" fmla="*/ 568036 h 762000"/>
                  <a:gd name="connsiteX3" fmla="*/ 321690 w 1388490"/>
                  <a:gd name="connsiteY3" fmla="*/ 512618 h 762000"/>
                  <a:gd name="connsiteX4" fmla="*/ 404818 w 1388490"/>
                  <a:gd name="connsiteY4" fmla="*/ 457200 h 762000"/>
                  <a:gd name="connsiteX5" fmla="*/ 446381 w 1388490"/>
                  <a:gd name="connsiteY5" fmla="*/ 415636 h 762000"/>
                  <a:gd name="connsiteX6" fmla="*/ 529508 w 1388490"/>
                  <a:gd name="connsiteY6" fmla="*/ 374073 h 762000"/>
                  <a:gd name="connsiteX7" fmla="*/ 557218 w 1388490"/>
                  <a:gd name="connsiteY7" fmla="*/ 346364 h 762000"/>
                  <a:gd name="connsiteX8" fmla="*/ 612636 w 1388490"/>
                  <a:gd name="connsiteY8" fmla="*/ 332509 h 762000"/>
                  <a:gd name="connsiteX9" fmla="*/ 654199 w 1388490"/>
                  <a:gd name="connsiteY9" fmla="*/ 318655 h 762000"/>
                  <a:gd name="connsiteX10" fmla="*/ 681908 w 1388490"/>
                  <a:gd name="connsiteY10" fmla="*/ 277091 h 762000"/>
                  <a:gd name="connsiteX11" fmla="*/ 765036 w 1388490"/>
                  <a:gd name="connsiteY11" fmla="*/ 249382 h 762000"/>
                  <a:gd name="connsiteX12" fmla="*/ 820454 w 1388490"/>
                  <a:gd name="connsiteY12" fmla="*/ 207818 h 762000"/>
                  <a:gd name="connsiteX13" fmla="*/ 875872 w 1388490"/>
                  <a:gd name="connsiteY13" fmla="*/ 124691 h 762000"/>
                  <a:gd name="connsiteX14" fmla="*/ 958999 w 1388490"/>
                  <a:gd name="connsiteY14" fmla="*/ 83127 h 762000"/>
                  <a:gd name="connsiteX15" fmla="*/ 972854 w 1388490"/>
                  <a:gd name="connsiteY15" fmla="*/ 41564 h 762000"/>
                  <a:gd name="connsiteX16" fmla="*/ 1014418 w 1388490"/>
                  <a:gd name="connsiteY16" fmla="*/ 27709 h 762000"/>
                  <a:gd name="connsiteX17" fmla="*/ 1055981 w 1388490"/>
                  <a:gd name="connsiteY17" fmla="*/ 0 h 762000"/>
                  <a:gd name="connsiteX18" fmla="*/ 1152963 w 1388490"/>
                  <a:gd name="connsiteY18" fmla="*/ 27709 h 762000"/>
                  <a:gd name="connsiteX19" fmla="*/ 1180672 w 1388490"/>
                  <a:gd name="connsiteY19" fmla="*/ 69273 h 762000"/>
                  <a:gd name="connsiteX20" fmla="*/ 1263799 w 1388490"/>
                  <a:gd name="connsiteY20" fmla="*/ 110836 h 762000"/>
                  <a:gd name="connsiteX21" fmla="*/ 1291508 w 1388490"/>
                  <a:gd name="connsiteY21" fmla="*/ 138546 h 762000"/>
                  <a:gd name="connsiteX22" fmla="*/ 1305363 w 1388490"/>
                  <a:gd name="connsiteY22" fmla="*/ 180109 h 762000"/>
                  <a:gd name="connsiteX23" fmla="*/ 1346927 w 1388490"/>
                  <a:gd name="connsiteY23" fmla="*/ 207818 h 762000"/>
                  <a:gd name="connsiteX24" fmla="*/ 1388490 w 1388490"/>
                  <a:gd name="connsiteY24" fmla="*/ 374073 h 762000"/>
                  <a:gd name="connsiteX25" fmla="*/ 1374636 w 1388490"/>
                  <a:gd name="connsiteY25" fmla="*/ 568036 h 762000"/>
                  <a:gd name="connsiteX26" fmla="*/ 1305363 w 1388490"/>
                  <a:gd name="connsiteY26" fmla="*/ 637309 h 762000"/>
                  <a:gd name="connsiteX27" fmla="*/ 1277654 w 1388490"/>
                  <a:gd name="connsiteY27" fmla="*/ 678873 h 762000"/>
                  <a:gd name="connsiteX28" fmla="*/ 1263799 w 1388490"/>
                  <a:gd name="connsiteY28" fmla="*/ 720436 h 762000"/>
                  <a:gd name="connsiteX29" fmla="*/ 1222236 w 1388490"/>
                  <a:gd name="connsiteY29" fmla="*/ 734291 h 762000"/>
                  <a:gd name="connsiteX30" fmla="*/ 1180672 w 1388490"/>
                  <a:gd name="connsiteY30" fmla="*/ 762000 h 762000"/>
                  <a:gd name="connsiteX31" fmla="*/ 986708 w 1388490"/>
                  <a:gd name="connsiteY31" fmla="*/ 748146 h 762000"/>
                  <a:gd name="connsiteX32" fmla="*/ 903581 w 1388490"/>
                  <a:gd name="connsiteY32" fmla="*/ 720436 h 762000"/>
                  <a:gd name="connsiteX33" fmla="*/ 598781 w 1388490"/>
                  <a:gd name="connsiteY33" fmla="*/ 734291 h 762000"/>
                  <a:gd name="connsiteX34" fmla="*/ 557218 w 1388490"/>
                  <a:gd name="connsiteY34" fmla="*/ 748146 h 762000"/>
                  <a:gd name="connsiteX35" fmla="*/ 460236 w 1388490"/>
                  <a:gd name="connsiteY35" fmla="*/ 762000 h 762000"/>
                  <a:gd name="connsiteX36" fmla="*/ 44599 w 1388490"/>
                  <a:gd name="connsiteY36" fmla="*/ 748146 h 762000"/>
                  <a:gd name="connsiteX37" fmla="*/ 3036 w 1388490"/>
                  <a:gd name="connsiteY37" fmla="*/ 734291 h 762000"/>
                  <a:gd name="connsiteX38" fmla="*/ 16890 w 1388490"/>
                  <a:gd name="connsiteY38" fmla="*/ 623455 h 762000"/>
                  <a:gd name="connsiteX39" fmla="*/ 58454 w 1388490"/>
                  <a:gd name="connsiteY39" fmla="*/ 581891 h 762000"/>
                  <a:gd name="connsiteX40" fmla="*/ 72308 w 1388490"/>
                  <a:gd name="connsiteY40" fmla="*/ 540327 h 762000"/>
                  <a:gd name="connsiteX41" fmla="*/ 86163 w 1388490"/>
                  <a:gd name="connsiteY41" fmla="*/ 623455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388490" h="762000">
                    <a:moveTo>
                      <a:pt x="86163" y="623455"/>
                    </a:moveTo>
                    <a:lnTo>
                      <a:pt x="86163" y="623455"/>
                    </a:lnTo>
                    <a:cubicBezTo>
                      <a:pt x="123108" y="604982"/>
                      <a:pt x="159033" y="584307"/>
                      <a:pt x="196999" y="568036"/>
                    </a:cubicBezTo>
                    <a:cubicBezTo>
                      <a:pt x="335495" y="508680"/>
                      <a:pt x="233265" y="571568"/>
                      <a:pt x="321690" y="512618"/>
                    </a:cubicBezTo>
                    <a:cubicBezTo>
                      <a:pt x="349213" y="430052"/>
                      <a:pt x="311193" y="504013"/>
                      <a:pt x="404818" y="457200"/>
                    </a:cubicBezTo>
                    <a:cubicBezTo>
                      <a:pt x="422343" y="448438"/>
                      <a:pt x="431329" y="428179"/>
                      <a:pt x="446381" y="415636"/>
                    </a:cubicBezTo>
                    <a:cubicBezTo>
                      <a:pt x="482190" y="385795"/>
                      <a:pt x="487853" y="387958"/>
                      <a:pt x="529508" y="374073"/>
                    </a:cubicBezTo>
                    <a:cubicBezTo>
                      <a:pt x="538745" y="364837"/>
                      <a:pt x="545535" y="352206"/>
                      <a:pt x="557218" y="346364"/>
                    </a:cubicBezTo>
                    <a:cubicBezTo>
                      <a:pt x="574249" y="337849"/>
                      <a:pt x="594327" y="337740"/>
                      <a:pt x="612636" y="332509"/>
                    </a:cubicBezTo>
                    <a:cubicBezTo>
                      <a:pt x="626678" y="328497"/>
                      <a:pt x="640345" y="323273"/>
                      <a:pt x="654199" y="318655"/>
                    </a:cubicBezTo>
                    <a:cubicBezTo>
                      <a:pt x="663435" y="304800"/>
                      <a:pt x="667788" y="285916"/>
                      <a:pt x="681908" y="277091"/>
                    </a:cubicBezTo>
                    <a:cubicBezTo>
                      <a:pt x="706676" y="261611"/>
                      <a:pt x="765036" y="249382"/>
                      <a:pt x="765036" y="249382"/>
                    </a:cubicBezTo>
                    <a:cubicBezTo>
                      <a:pt x="783509" y="235527"/>
                      <a:pt x="805113" y="225076"/>
                      <a:pt x="820454" y="207818"/>
                    </a:cubicBezTo>
                    <a:cubicBezTo>
                      <a:pt x="842579" y="182928"/>
                      <a:pt x="844279" y="135222"/>
                      <a:pt x="875872" y="124691"/>
                    </a:cubicBezTo>
                    <a:cubicBezTo>
                      <a:pt x="933232" y="105570"/>
                      <a:pt x="905285" y="118937"/>
                      <a:pt x="958999" y="83127"/>
                    </a:cubicBezTo>
                    <a:cubicBezTo>
                      <a:pt x="963617" y="69273"/>
                      <a:pt x="962527" y="51890"/>
                      <a:pt x="972854" y="41564"/>
                    </a:cubicBezTo>
                    <a:cubicBezTo>
                      <a:pt x="983181" y="31237"/>
                      <a:pt x="1001356" y="34240"/>
                      <a:pt x="1014418" y="27709"/>
                    </a:cubicBezTo>
                    <a:cubicBezTo>
                      <a:pt x="1029311" y="20262"/>
                      <a:pt x="1042127" y="9236"/>
                      <a:pt x="1055981" y="0"/>
                    </a:cubicBezTo>
                    <a:cubicBezTo>
                      <a:pt x="1059598" y="904"/>
                      <a:pt x="1143931" y="20483"/>
                      <a:pt x="1152963" y="27709"/>
                    </a:cubicBezTo>
                    <a:cubicBezTo>
                      <a:pt x="1165965" y="38111"/>
                      <a:pt x="1168898" y="57499"/>
                      <a:pt x="1180672" y="69273"/>
                    </a:cubicBezTo>
                    <a:cubicBezTo>
                      <a:pt x="1207529" y="96130"/>
                      <a:pt x="1229995" y="99568"/>
                      <a:pt x="1263799" y="110836"/>
                    </a:cubicBezTo>
                    <a:cubicBezTo>
                      <a:pt x="1273035" y="120073"/>
                      <a:pt x="1284787" y="127345"/>
                      <a:pt x="1291508" y="138546"/>
                    </a:cubicBezTo>
                    <a:cubicBezTo>
                      <a:pt x="1299022" y="151069"/>
                      <a:pt x="1296240" y="168705"/>
                      <a:pt x="1305363" y="180109"/>
                    </a:cubicBezTo>
                    <a:cubicBezTo>
                      <a:pt x="1315765" y="193111"/>
                      <a:pt x="1333072" y="198582"/>
                      <a:pt x="1346927" y="207818"/>
                    </a:cubicBezTo>
                    <a:cubicBezTo>
                      <a:pt x="1383519" y="317596"/>
                      <a:pt x="1369834" y="262135"/>
                      <a:pt x="1388490" y="374073"/>
                    </a:cubicBezTo>
                    <a:cubicBezTo>
                      <a:pt x="1383872" y="438727"/>
                      <a:pt x="1394155" y="506226"/>
                      <a:pt x="1374636" y="568036"/>
                    </a:cubicBezTo>
                    <a:cubicBezTo>
                      <a:pt x="1364802" y="599176"/>
                      <a:pt x="1323477" y="610138"/>
                      <a:pt x="1305363" y="637309"/>
                    </a:cubicBezTo>
                    <a:cubicBezTo>
                      <a:pt x="1296127" y="651164"/>
                      <a:pt x="1285101" y="663980"/>
                      <a:pt x="1277654" y="678873"/>
                    </a:cubicBezTo>
                    <a:cubicBezTo>
                      <a:pt x="1271123" y="691935"/>
                      <a:pt x="1274125" y="710110"/>
                      <a:pt x="1263799" y="720436"/>
                    </a:cubicBezTo>
                    <a:cubicBezTo>
                      <a:pt x="1253473" y="730762"/>
                      <a:pt x="1235298" y="727760"/>
                      <a:pt x="1222236" y="734291"/>
                    </a:cubicBezTo>
                    <a:cubicBezTo>
                      <a:pt x="1207343" y="741738"/>
                      <a:pt x="1194527" y="752764"/>
                      <a:pt x="1180672" y="762000"/>
                    </a:cubicBezTo>
                    <a:cubicBezTo>
                      <a:pt x="1116017" y="757382"/>
                      <a:pt x="1050810" y="757761"/>
                      <a:pt x="986708" y="748146"/>
                    </a:cubicBezTo>
                    <a:cubicBezTo>
                      <a:pt x="957823" y="743813"/>
                      <a:pt x="903581" y="720436"/>
                      <a:pt x="903581" y="720436"/>
                    </a:cubicBezTo>
                    <a:cubicBezTo>
                      <a:pt x="801981" y="725054"/>
                      <a:pt x="700162" y="726180"/>
                      <a:pt x="598781" y="734291"/>
                    </a:cubicBezTo>
                    <a:cubicBezTo>
                      <a:pt x="584224" y="735456"/>
                      <a:pt x="571538" y="745282"/>
                      <a:pt x="557218" y="748146"/>
                    </a:cubicBezTo>
                    <a:cubicBezTo>
                      <a:pt x="525197" y="754550"/>
                      <a:pt x="492563" y="757382"/>
                      <a:pt x="460236" y="762000"/>
                    </a:cubicBezTo>
                    <a:cubicBezTo>
                      <a:pt x="321690" y="757382"/>
                      <a:pt x="182968" y="756532"/>
                      <a:pt x="44599" y="748146"/>
                    </a:cubicBezTo>
                    <a:cubicBezTo>
                      <a:pt x="30022" y="747263"/>
                      <a:pt x="6204" y="748547"/>
                      <a:pt x="3036" y="734291"/>
                    </a:cubicBezTo>
                    <a:cubicBezTo>
                      <a:pt x="-5041" y="697945"/>
                      <a:pt x="4166" y="658446"/>
                      <a:pt x="16890" y="623455"/>
                    </a:cubicBezTo>
                    <a:cubicBezTo>
                      <a:pt x="23586" y="605041"/>
                      <a:pt x="44599" y="595746"/>
                      <a:pt x="58454" y="581891"/>
                    </a:cubicBezTo>
                    <a:cubicBezTo>
                      <a:pt x="63072" y="568036"/>
                      <a:pt x="58453" y="544945"/>
                      <a:pt x="72308" y="540327"/>
                    </a:cubicBezTo>
                    <a:cubicBezTo>
                      <a:pt x="103284" y="530002"/>
                      <a:pt x="83854" y="609600"/>
                      <a:pt x="86163" y="6234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442912" y="4710545"/>
              <a:ext cx="970252" cy="568274"/>
            </a:xfrm>
            <a:custGeom>
              <a:avLst/>
              <a:gdLst>
                <a:gd name="connsiteX0" fmla="*/ 776288 w 970252"/>
                <a:gd name="connsiteY0" fmla="*/ 96982 h 568274"/>
                <a:gd name="connsiteX1" fmla="*/ 776288 w 970252"/>
                <a:gd name="connsiteY1" fmla="*/ 96982 h 568274"/>
                <a:gd name="connsiteX2" fmla="*/ 665452 w 970252"/>
                <a:gd name="connsiteY2" fmla="*/ 138546 h 568274"/>
                <a:gd name="connsiteX3" fmla="*/ 596179 w 970252"/>
                <a:gd name="connsiteY3" fmla="*/ 193964 h 568274"/>
                <a:gd name="connsiteX4" fmla="*/ 554615 w 970252"/>
                <a:gd name="connsiteY4" fmla="*/ 221673 h 568274"/>
                <a:gd name="connsiteX5" fmla="*/ 471488 w 970252"/>
                <a:gd name="connsiteY5" fmla="*/ 263237 h 568274"/>
                <a:gd name="connsiteX6" fmla="*/ 429924 w 970252"/>
                <a:gd name="connsiteY6" fmla="*/ 304800 h 568274"/>
                <a:gd name="connsiteX7" fmla="*/ 346797 w 970252"/>
                <a:gd name="connsiteY7" fmla="*/ 332510 h 568274"/>
                <a:gd name="connsiteX8" fmla="*/ 263670 w 970252"/>
                <a:gd name="connsiteY8" fmla="*/ 401782 h 568274"/>
                <a:gd name="connsiteX9" fmla="*/ 180543 w 970252"/>
                <a:gd name="connsiteY9" fmla="*/ 429491 h 568274"/>
                <a:gd name="connsiteX10" fmla="*/ 152833 w 970252"/>
                <a:gd name="connsiteY10" fmla="*/ 457200 h 568274"/>
                <a:gd name="connsiteX11" fmla="*/ 14288 w 970252"/>
                <a:gd name="connsiteY11" fmla="*/ 498764 h 568274"/>
                <a:gd name="connsiteX12" fmla="*/ 433 w 970252"/>
                <a:gd name="connsiteY12" fmla="*/ 540328 h 568274"/>
                <a:gd name="connsiteX13" fmla="*/ 28143 w 970252"/>
                <a:gd name="connsiteY13" fmla="*/ 568037 h 568274"/>
                <a:gd name="connsiteX14" fmla="*/ 166688 w 970252"/>
                <a:gd name="connsiteY14" fmla="*/ 540328 h 568274"/>
                <a:gd name="connsiteX15" fmla="*/ 194397 w 970252"/>
                <a:gd name="connsiteY15" fmla="*/ 498764 h 568274"/>
                <a:gd name="connsiteX16" fmla="*/ 305233 w 970252"/>
                <a:gd name="connsiteY16" fmla="*/ 471055 h 568274"/>
                <a:gd name="connsiteX17" fmla="*/ 388361 w 970252"/>
                <a:gd name="connsiteY17" fmla="*/ 429491 h 568274"/>
                <a:gd name="connsiteX18" fmla="*/ 471488 w 970252"/>
                <a:gd name="connsiteY18" fmla="*/ 387928 h 568274"/>
                <a:gd name="connsiteX19" fmla="*/ 513052 w 970252"/>
                <a:gd name="connsiteY19" fmla="*/ 360219 h 568274"/>
                <a:gd name="connsiteX20" fmla="*/ 596179 w 970252"/>
                <a:gd name="connsiteY20" fmla="*/ 332510 h 568274"/>
                <a:gd name="connsiteX21" fmla="*/ 707015 w 970252"/>
                <a:gd name="connsiteY21" fmla="*/ 290946 h 568274"/>
                <a:gd name="connsiteX22" fmla="*/ 831706 w 970252"/>
                <a:gd name="connsiteY22" fmla="*/ 193964 h 568274"/>
                <a:gd name="connsiteX23" fmla="*/ 887124 w 970252"/>
                <a:gd name="connsiteY23" fmla="*/ 110837 h 568274"/>
                <a:gd name="connsiteX24" fmla="*/ 928688 w 970252"/>
                <a:gd name="connsiteY24" fmla="*/ 69273 h 568274"/>
                <a:gd name="connsiteX25" fmla="*/ 970252 w 970252"/>
                <a:gd name="connsiteY25" fmla="*/ 0 h 568274"/>
                <a:gd name="connsiteX26" fmla="*/ 513052 w 970252"/>
                <a:gd name="connsiteY26" fmla="*/ 346364 h 568274"/>
                <a:gd name="connsiteX27" fmla="*/ 513052 w 970252"/>
                <a:gd name="connsiteY27" fmla="*/ 346364 h 56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70252" h="568274">
                  <a:moveTo>
                    <a:pt x="776288" y="96982"/>
                  </a:moveTo>
                  <a:lnTo>
                    <a:pt x="776288" y="96982"/>
                  </a:lnTo>
                  <a:cubicBezTo>
                    <a:pt x="739343" y="110837"/>
                    <a:pt x="699287" y="118245"/>
                    <a:pt x="665452" y="138546"/>
                  </a:cubicBezTo>
                  <a:cubicBezTo>
                    <a:pt x="508793" y="232542"/>
                    <a:pt x="759531" y="139516"/>
                    <a:pt x="596179" y="193964"/>
                  </a:cubicBezTo>
                  <a:cubicBezTo>
                    <a:pt x="582324" y="203200"/>
                    <a:pt x="569508" y="214226"/>
                    <a:pt x="554615" y="221673"/>
                  </a:cubicBezTo>
                  <a:cubicBezTo>
                    <a:pt x="492131" y="252915"/>
                    <a:pt x="531046" y="213606"/>
                    <a:pt x="471488" y="263237"/>
                  </a:cubicBezTo>
                  <a:cubicBezTo>
                    <a:pt x="456436" y="275780"/>
                    <a:pt x="447052" y="295285"/>
                    <a:pt x="429924" y="304800"/>
                  </a:cubicBezTo>
                  <a:cubicBezTo>
                    <a:pt x="404392" y="318985"/>
                    <a:pt x="346797" y="332510"/>
                    <a:pt x="346797" y="332510"/>
                  </a:cubicBezTo>
                  <a:cubicBezTo>
                    <a:pt x="320697" y="358609"/>
                    <a:pt x="298388" y="386352"/>
                    <a:pt x="263670" y="401782"/>
                  </a:cubicBezTo>
                  <a:cubicBezTo>
                    <a:pt x="236980" y="413644"/>
                    <a:pt x="180543" y="429491"/>
                    <a:pt x="180543" y="429491"/>
                  </a:cubicBezTo>
                  <a:cubicBezTo>
                    <a:pt x="171306" y="438727"/>
                    <a:pt x="164516" y="451358"/>
                    <a:pt x="152833" y="457200"/>
                  </a:cubicBezTo>
                  <a:cubicBezTo>
                    <a:pt x="119096" y="474069"/>
                    <a:pt x="54068" y="488819"/>
                    <a:pt x="14288" y="498764"/>
                  </a:cubicBezTo>
                  <a:cubicBezTo>
                    <a:pt x="9670" y="512619"/>
                    <a:pt x="-2431" y="526007"/>
                    <a:pt x="433" y="540328"/>
                  </a:cubicBezTo>
                  <a:cubicBezTo>
                    <a:pt x="2995" y="553137"/>
                    <a:pt x="15181" y="566417"/>
                    <a:pt x="28143" y="568037"/>
                  </a:cubicBezTo>
                  <a:cubicBezTo>
                    <a:pt x="50786" y="570867"/>
                    <a:pt x="137746" y="547563"/>
                    <a:pt x="166688" y="540328"/>
                  </a:cubicBezTo>
                  <a:cubicBezTo>
                    <a:pt x="175924" y="526473"/>
                    <a:pt x="181395" y="509166"/>
                    <a:pt x="194397" y="498764"/>
                  </a:cubicBezTo>
                  <a:cubicBezTo>
                    <a:pt x="208596" y="487405"/>
                    <a:pt x="301787" y="471744"/>
                    <a:pt x="305233" y="471055"/>
                  </a:cubicBezTo>
                  <a:cubicBezTo>
                    <a:pt x="424354" y="391642"/>
                    <a:pt x="273636" y="486854"/>
                    <a:pt x="388361" y="429491"/>
                  </a:cubicBezTo>
                  <a:cubicBezTo>
                    <a:pt x="495783" y="375779"/>
                    <a:pt x="367022" y="422748"/>
                    <a:pt x="471488" y="387928"/>
                  </a:cubicBezTo>
                  <a:cubicBezTo>
                    <a:pt x="485343" y="378692"/>
                    <a:pt x="497836" y="366982"/>
                    <a:pt x="513052" y="360219"/>
                  </a:cubicBezTo>
                  <a:cubicBezTo>
                    <a:pt x="539742" y="348357"/>
                    <a:pt x="596179" y="332510"/>
                    <a:pt x="596179" y="332510"/>
                  </a:cubicBezTo>
                  <a:cubicBezTo>
                    <a:pt x="729965" y="243317"/>
                    <a:pt x="518705" y="376541"/>
                    <a:pt x="707015" y="290946"/>
                  </a:cubicBezTo>
                  <a:cubicBezTo>
                    <a:pt x="743031" y="274575"/>
                    <a:pt x="803904" y="229709"/>
                    <a:pt x="831706" y="193964"/>
                  </a:cubicBezTo>
                  <a:cubicBezTo>
                    <a:pt x="852151" y="167677"/>
                    <a:pt x="863576" y="134385"/>
                    <a:pt x="887124" y="110837"/>
                  </a:cubicBezTo>
                  <a:cubicBezTo>
                    <a:pt x="900979" y="96982"/>
                    <a:pt x="916145" y="84325"/>
                    <a:pt x="928688" y="69273"/>
                  </a:cubicBezTo>
                  <a:cubicBezTo>
                    <a:pt x="949587" y="44195"/>
                    <a:pt x="956727" y="27050"/>
                    <a:pt x="970252" y="0"/>
                  </a:cubicBezTo>
                  <a:lnTo>
                    <a:pt x="513052" y="346364"/>
                  </a:lnTo>
                  <a:lnTo>
                    <a:pt x="513052" y="346364"/>
                  </a:lnTo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Down Arrow 33"/>
          <p:cNvSpPr/>
          <p:nvPr/>
        </p:nvSpPr>
        <p:spPr>
          <a:xfrm rot="1080540">
            <a:off x="3123445" y="2147887"/>
            <a:ext cx="367146" cy="556047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172200"/>
            <a:ext cx="67056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রিকম্বিনেন্ট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DNA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সহ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ব্যাক্টেরিয়ার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ক্লোনিং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52400"/>
            <a:ext cx="55626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৬ষ্ঠ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2426" r="10606" b="18484"/>
          <a:stretch/>
        </p:blipFill>
        <p:spPr>
          <a:xfrm>
            <a:off x="76200" y="1427290"/>
            <a:ext cx="2528455" cy="2154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3982" r="23521" b="25762"/>
          <a:stretch/>
        </p:blipFill>
        <p:spPr>
          <a:xfrm>
            <a:off x="5029202" y="1295400"/>
            <a:ext cx="4114798" cy="2306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9091" b="17576"/>
          <a:stretch/>
        </p:blipFill>
        <p:spPr>
          <a:xfrm>
            <a:off x="381000" y="3733800"/>
            <a:ext cx="3924299" cy="19812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200401" y="2209800"/>
            <a:ext cx="1524000" cy="6858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ircular Arrow 10"/>
          <p:cNvSpPr/>
          <p:nvPr/>
        </p:nvSpPr>
        <p:spPr>
          <a:xfrm rot="8096895">
            <a:off x="4497123" y="3287516"/>
            <a:ext cx="2453380" cy="2326908"/>
          </a:xfrm>
          <a:prstGeom prst="circular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7793" r="11524" b="3666"/>
          <a:stretch/>
        </p:blipFill>
        <p:spPr>
          <a:xfrm>
            <a:off x="152400" y="169527"/>
            <a:ext cx="4572000" cy="65205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1295400" y="457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52800" y="266700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6002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2286000"/>
            <a:ext cx="838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0600" y="3657600"/>
            <a:ext cx="685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29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3352800"/>
            <a:ext cx="762000" cy="22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0800" y="44958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9800" y="381000"/>
            <a:ext cx="28956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১ম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524000"/>
            <a:ext cx="2971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২য়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2590800"/>
            <a:ext cx="2971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৩য়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3581400"/>
            <a:ext cx="2971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৪র্থ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4648200"/>
            <a:ext cx="2971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৫ম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5715000"/>
            <a:ext cx="29718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৬ষ্ঠ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1219200" y="1371600"/>
            <a:ext cx="685800" cy="6477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3352800" y="323850"/>
            <a:ext cx="685800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3238500" y="1562100"/>
            <a:ext cx="571500" cy="5715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2343150" y="2514600"/>
            <a:ext cx="704850" cy="5825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095500" y="3619099"/>
            <a:ext cx="723900" cy="57190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2057400" y="5219700"/>
            <a:ext cx="895350" cy="8763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86200"/>
            <a:ext cx="4021540" cy="2819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62553" y="4114800"/>
            <a:ext cx="4702791" cy="1446550"/>
          </a:xfrm>
          <a:prstGeom prst="rect">
            <a:avLst/>
          </a:prstGeom>
          <a:noFill/>
          <a:ln w="762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Genitically</a:t>
            </a:r>
            <a:r>
              <a:rPr lang="en-US" sz="4400" b="1" dirty="0" smtClean="0"/>
              <a:t>   Modified Organism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21684" r="6982" b="25036"/>
          <a:stretch/>
        </p:blipFill>
        <p:spPr>
          <a:xfrm>
            <a:off x="154674" y="152400"/>
            <a:ext cx="3579125" cy="277054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4020403" cy="2896785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641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05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16218090"/>
              </p:ext>
            </p:extLst>
          </p:nvPr>
        </p:nvGraphicFramePr>
        <p:xfrm>
          <a:off x="0" y="152400"/>
          <a:ext cx="9144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6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519C5B-0A18-4671-B4DC-A4F882EC1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25519C5B-0A18-4671-B4DC-A4F882EC1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25519C5B-0A18-4671-B4DC-A4F882EC1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25519C5B-0A18-4671-B4DC-A4F882EC1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C836DE-EDFB-45DA-A60A-335CFD90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35C836DE-EDFB-45DA-A60A-335CFD90F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35C836DE-EDFB-45DA-A60A-335CFD90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35C836DE-EDFB-45DA-A60A-335CFD90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9A60FB-00B8-4FD5-8421-60A38DA5B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B09A60FB-00B8-4FD5-8421-60A38DA5B6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B09A60FB-00B8-4FD5-8421-60A38DA5B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B09A60FB-00B8-4FD5-8421-60A38DA5B6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39C22E-0E14-4BF0-AAA4-174DE6486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graphicEl>
                                              <a:dgm id="{5139C22E-0E14-4BF0-AAA4-174DE6486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5139C22E-0E14-4BF0-AAA4-174DE6486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5139C22E-0E14-4BF0-AAA4-174DE6486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DDCE10-3A52-4ABA-A53C-D682FAA0D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7BDDCE10-3A52-4ABA-A53C-D682FAA0D6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7BDDCE10-3A52-4ABA-A53C-D682FAA0D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7BDDCE10-3A52-4ABA-A53C-D682FAA0D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47734-7C10-49F8-A83E-89F686094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graphicEl>
                                              <a:dgm id="{A2847734-7C10-49F8-A83E-89F686094E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A2847734-7C10-49F8-A83E-89F686094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A2847734-7C10-49F8-A83E-89F686094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E2ABC0-7391-4783-90AE-701109720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A8E2ABC0-7391-4783-90AE-701109720F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A8E2ABC0-7391-4783-90AE-701109720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A8E2ABC0-7391-4783-90AE-701109720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47780A-496A-48E4-9029-44A289846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graphicEl>
                                              <a:dgm id="{8147780A-496A-48E4-9029-44A289846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8147780A-496A-48E4-9029-44A289846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8147780A-496A-48E4-9029-44A289846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058821-F068-4EAC-9570-B1B907EC1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BC058821-F068-4EAC-9570-B1B907EC11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BC058821-F068-4EAC-9570-B1B907EC1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BC058821-F068-4EAC-9570-B1B907EC11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D4F4EE-59AA-49D4-AE1A-C9F04BFFA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graphicEl>
                                              <a:dgm id="{E0D4F4EE-59AA-49D4-AE1A-C9F04BFFA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E0D4F4EE-59AA-49D4-AE1A-C9F04BFFA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E0D4F4EE-59AA-49D4-AE1A-C9F04BFFA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DF71F5-76A0-4E30-ADDF-C576C9D86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E4DF71F5-76A0-4E30-ADDF-C576C9D86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E4DF71F5-76A0-4E30-ADDF-C576C9D86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graphicEl>
                                              <a:dgm id="{E4DF71F5-76A0-4E30-ADDF-C576C9D86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52400"/>
            <a:ext cx="5046212" cy="294624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5237" r="1931" b="16883"/>
          <a:stretch/>
        </p:blipFill>
        <p:spPr>
          <a:xfrm>
            <a:off x="76201" y="3657600"/>
            <a:ext cx="5181600" cy="311216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Right Arrow Callout 5"/>
          <p:cNvSpPr/>
          <p:nvPr/>
        </p:nvSpPr>
        <p:spPr>
          <a:xfrm rot="10800000">
            <a:off x="5894946" y="609600"/>
            <a:ext cx="3172854" cy="5486400"/>
          </a:xfrm>
          <a:prstGeom prst="rightArrowCallou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1" y="1460480"/>
            <a:ext cx="2057399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NikoshBAN" pitchFamily="2" charset="0"/>
                <a:ea typeface="MS Mincho" pitchFamily="49" charset="-128"/>
                <a:cs typeface="NikoshBAN" pitchFamily="2" charset="0"/>
              </a:rPr>
              <a:t>উন্নত</a:t>
            </a:r>
            <a:endParaRPr lang="en-US" sz="5400" b="1" dirty="0" smtClean="0">
              <a:latin typeface="NikoshBAN" pitchFamily="2" charset="0"/>
              <a:ea typeface="MS Mincho" pitchFamily="49" charset="-128"/>
              <a:cs typeface="NikoshBAN" pitchFamily="2" charset="0"/>
            </a:endParaRPr>
          </a:p>
          <a:p>
            <a:pPr algn="ctr"/>
            <a:r>
              <a:rPr lang="en-US" sz="5400" b="1" dirty="0" err="1" smtClean="0">
                <a:latin typeface="NikoshBAN" pitchFamily="2" charset="0"/>
                <a:ea typeface="MS Mincho" pitchFamily="49" charset="-128"/>
                <a:cs typeface="NikoshBAN" pitchFamily="2" charset="0"/>
              </a:rPr>
              <a:t>জাতের</a:t>
            </a:r>
            <a:endParaRPr lang="en-US" sz="5400" b="1" dirty="0" smtClean="0">
              <a:latin typeface="NikoshBAN" pitchFamily="2" charset="0"/>
              <a:ea typeface="MS Mincho" pitchFamily="49" charset="-128"/>
              <a:cs typeface="NikoshBAN" pitchFamily="2" charset="0"/>
            </a:endParaRPr>
          </a:p>
          <a:p>
            <a:pPr algn="ctr"/>
            <a:r>
              <a:rPr lang="en-US" sz="5400" b="1" dirty="0" err="1" smtClean="0">
                <a:latin typeface="NikoshBAN" pitchFamily="2" charset="0"/>
                <a:ea typeface="MS Mincho" pitchFamily="49" charset="-128"/>
                <a:cs typeface="NikoshBAN" pitchFamily="2" charset="0"/>
              </a:rPr>
              <a:t>ফসল</a:t>
            </a:r>
            <a:r>
              <a:rPr lang="en-US" sz="5400" b="1" dirty="0" smtClean="0">
                <a:latin typeface="NikoshBAN" pitchFamily="2" charset="0"/>
                <a:ea typeface="MS Mincho" pitchFamily="49" charset="-128"/>
                <a:cs typeface="NikoshBAN" pitchFamily="2" charset="0"/>
              </a:rPr>
              <a:t> </a:t>
            </a:r>
          </a:p>
          <a:p>
            <a:pPr algn="ctr"/>
            <a:r>
              <a:rPr lang="en-US" sz="5400" b="1" dirty="0" err="1" smtClean="0">
                <a:latin typeface="NikoshBAN" pitchFamily="2" charset="0"/>
                <a:ea typeface="MS Mincho" pitchFamily="49" charset="-128"/>
                <a:cs typeface="NikoshBAN" pitchFamily="2" charset="0"/>
              </a:rPr>
              <a:t>উদ্ভাবন</a:t>
            </a:r>
            <a:endParaRPr lang="en-US" sz="5400" b="1" dirty="0">
              <a:latin typeface="NikoshBAN" pitchFamily="2" charset="0"/>
              <a:ea typeface="MS Mincho" pitchFamily="49" charset="-128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4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6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>
                <a:latin typeface="NikoshBAN" pitchFamily="2" charset="0"/>
                <a:cs typeface="NikoshBAN" pitchFamily="2" charset="0"/>
              </a:rPr>
              <a:t>প</a:t>
            </a:r>
            <a:r>
              <a:rPr lang="en-US" sz="6600" b="1" dirty="0" err="1" smtClean="0">
                <a:latin typeface="NikoshBAN" pitchFamily="2" charset="0"/>
                <a:cs typeface="NikoshBAN" pitchFamily="2" charset="0"/>
              </a:rPr>
              <a:t>রিচিতি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5626100" cy="5562600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কুমদ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5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atin typeface="NikoshBAN" pitchFamily="2" charset="0"/>
                <a:cs typeface="NikoshBAN" pitchFamily="2" charset="0"/>
              </a:rPr>
              <a:t>প্রাং</a:t>
            </a:r>
            <a:endParaRPr lang="en-US" sz="5400" b="1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                 </a:t>
            </a:r>
            <a:r>
              <a:rPr lang="en-US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এম</a:t>
            </a:r>
            <a:r>
              <a:rPr lang="en-US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এস-সি</a:t>
            </a:r>
            <a:r>
              <a:rPr lang="en-US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;</a:t>
            </a:r>
            <a:r>
              <a:rPr lang="bn-BD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 এম </a:t>
            </a:r>
            <a:r>
              <a:rPr lang="en-US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2"/>
                </a:solidFill>
                <a:latin typeface="NikoshBAN" pitchFamily="2" charset="0"/>
                <a:cs typeface="NikoshBAN" pitchFamily="2" charset="0"/>
              </a:rPr>
              <a:t>এড)</a:t>
            </a:r>
            <a:endParaRPr lang="en-US" sz="3200" b="1" dirty="0" smtClean="0">
              <a:solidFill>
                <a:schemeClr val="tx2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4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শিক্ষক (বিজ্ঞান)                               </a:t>
            </a:r>
            <a:endParaRPr lang="en-US" sz="4400" b="1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কালুশহর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মহাদেবপুর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,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নওগাঁ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4400" b="1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Mobile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: -01734-343949</a:t>
            </a:r>
          </a:p>
          <a:p>
            <a:pPr marL="0" indent="0">
              <a:buNone/>
            </a:pP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  E-kumodkkpmn@gmail.com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8" t="6425" r="15926" b="33421"/>
          <a:stretch/>
        </p:blipFill>
        <p:spPr>
          <a:xfrm>
            <a:off x="5715000" y="1517904"/>
            <a:ext cx="35179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1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6096000" cy="335279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119870" cy="3352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Left Arrow Callout 3"/>
          <p:cNvSpPr/>
          <p:nvPr/>
        </p:nvSpPr>
        <p:spPr>
          <a:xfrm>
            <a:off x="6248400" y="609600"/>
            <a:ext cx="2895600" cy="4800600"/>
          </a:xfrm>
          <a:prstGeom prst="leftArrowCallou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0400" y="1472148"/>
            <a:ext cx="23622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গবাদি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পশু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উদ্ভাবন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5105400" cy="37338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Left Arrow Callout 2"/>
          <p:cNvSpPr/>
          <p:nvPr/>
        </p:nvSpPr>
        <p:spPr>
          <a:xfrm>
            <a:off x="6019800" y="1143000"/>
            <a:ext cx="3165892" cy="4038600"/>
          </a:xfrm>
          <a:prstGeom prst="leftArrowCallou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্সি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781800" y="1489770"/>
            <a:ext cx="2667000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চিকিৎসা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হেপাটাইটিস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বি-ভাইরাসের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ভ্যাকসিন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ইন্টারফেরন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200" b="1" dirty="0">
                <a:latin typeface="NikoshBAN" pitchFamily="2" charset="0"/>
                <a:cs typeface="NikoshBAN" pitchFamily="2" charset="0"/>
              </a:rPr>
              <a:t>ও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ইনসুলিন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12042" r="49974" b="9541"/>
          <a:stretch/>
        </p:blipFill>
        <p:spPr>
          <a:xfrm>
            <a:off x="3241964" y="4077264"/>
            <a:ext cx="2736144" cy="266586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265"/>
            <a:ext cx="3133725" cy="270453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97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Callout 3"/>
          <p:cNvSpPr/>
          <p:nvPr/>
        </p:nvSpPr>
        <p:spPr>
          <a:xfrm>
            <a:off x="6248400" y="990599"/>
            <a:ext cx="2895600" cy="3886201"/>
          </a:xfrm>
          <a:prstGeom prst="leftArrowCallou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4362" b="14670"/>
          <a:stretch/>
        </p:blipFill>
        <p:spPr>
          <a:xfrm>
            <a:off x="6476" y="76199"/>
            <a:ext cx="4788554" cy="33772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7162800" y="1219200"/>
            <a:ext cx="1981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Growth </a:t>
            </a:r>
          </a:p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হরমোন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প্রয়োগে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মাছের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আকার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15416"/>
          <a:stretch/>
        </p:blipFill>
        <p:spPr>
          <a:xfrm>
            <a:off x="6475" y="3624353"/>
            <a:ext cx="4788555" cy="31574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57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90"/>
            <a:ext cx="3733800" cy="20003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908"/>
            <a:ext cx="3810000" cy="248529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6482"/>
            <a:ext cx="3810000" cy="21415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Left Arrow Callout 8"/>
          <p:cNvSpPr/>
          <p:nvPr/>
        </p:nvSpPr>
        <p:spPr>
          <a:xfrm>
            <a:off x="5715000" y="457200"/>
            <a:ext cx="3428999" cy="5334000"/>
          </a:xfrm>
          <a:prstGeom prst="leftArrowCallou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7772400" y="1752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1319748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এলাকা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দূষণ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মুক্ত,বর্জ্য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শোধন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ও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পয়ঃনিষ্কাশনে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সাহায্য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000" b="1" i="1" u="sng" dirty="0" err="1" smtClean="0">
                <a:latin typeface="NikoshBAN" pitchFamily="2" charset="0"/>
                <a:cs typeface="NikoshBAN" pitchFamily="2" charset="0"/>
              </a:rPr>
              <a:t>Pseudomonus</a:t>
            </a:r>
            <a:endParaRPr lang="en-US" sz="2000" b="1" i="1" u="sng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b="1" u="sng" dirty="0" err="1" smtClean="0">
                <a:latin typeface="NikoshBAN" pitchFamily="2" charset="0"/>
                <a:cs typeface="NikoshBAN" pitchFamily="2" charset="0"/>
              </a:rPr>
              <a:t>ব্যাক্টেরিয়া</a:t>
            </a:r>
            <a:endParaRPr lang="en-US" sz="3200" b="1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46810"/>
            <a:ext cx="1752600" cy="22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1828800" y="0"/>
            <a:ext cx="5486400" cy="2590800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534650"/>
            <a:ext cx="6324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8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bn-BD" sz="8800" b="1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8800" b="1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সময়ঃ৮ মিনিট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3889117"/>
            <a:ext cx="9067800" cy="193899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ইঞ্জিনিয়ারিং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উদ্ভাবনে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উপকৃত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হয়েছি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পয়েন্ট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আকারে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4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10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800" dirty="0" err="1" smtClean="0">
                <a:solidFill>
                  <a:srgbClr val="7030A0"/>
                </a:solidFill>
              </a:rPr>
              <a:t>সমাধান</a:t>
            </a:r>
            <a:endParaRPr lang="en-US" sz="8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5029200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bn-BD" dirty="0" smtClean="0">
                <a:solidFill>
                  <a:srgbClr val="0070C0"/>
                </a:solidFill>
              </a:rPr>
              <a:t>এই প্রযুক্তির সাহায্য ক্ষতিকর পোকামাকড় প্রতিরোধী ফসলের জাত উদ্ভাবন করা যায় ।</a:t>
            </a:r>
          </a:p>
          <a:p>
            <a:pPr marL="0" indent="0">
              <a:buNone/>
            </a:pPr>
            <a:r>
              <a:rPr lang="bn-BD" dirty="0" smtClean="0">
                <a:solidFill>
                  <a:srgbClr val="0070C0"/>
                </a:solidFill>
              </a:rPr>
              <a:t>                  যেমনঃ -বিটি তুলা ,বিটি ধান ।</a:t>
            </a:r>
          </a:p>
          <a:p>
            <a:pPr marL="0" indent="0">
              <a:buNone/>
            </a:pPr>
            <a:r>
              <a:rPr lang="bn-BD" dirty="0" smtClean="0">
                <a:solidFill>
                  <a:schemeClr val="accent2">
                    <a:lumMod val="75000"/>
                  </a:schemeClr>
                </a:solidFill>
              </a:rPr>
              <a:t>২) এই প্রযুক্তি সাহায্য ভাইরাস প্রতিরোধী ফসলের জাত উদ্ভাবন করা যায় ।    যেমনঃ-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TMV ,</a:t>
            </a:r>
            <a:r>
              <a:rPr lang="bn-BD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ToMV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.</a:t>
            </a:r>
            <a:endParaRPr lang="bn-BD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bn-BD" dirty="0" smtClean="0">
                <a:solidFill>
                  <a:schemeClr val="tx2"/>
                </a:solidFill>
              </a:rPr>
              <a:t>৩) একই উদ্ভিদে একাধিক বৈশিষ্ট্য (</a:t>
            </a:r>
            <a:r>
              <a:rPr lang="en-US" dirty="0" smtClean="0">
                <a:solidFill>
                  <a:schemeClr val="tx2"/>
                </a:solidFill>
              </a:rPr>
              <a:t>Trait</a:t>
            </a:r>
            <a:r>
              <a:rPr lang="bn-BD" dirty="0" smtClean="0">
                <a:solidFill>
                  <a:schemeClr val="tx2"/>
                </a:solidFill>
              </a:rPr>
              <a:t>)  অনুপ্রবেশ করানো যায় ।</a:t>
            </a:r>
          </a:p>
          <a:p>
            <a:pPr marL="0" indent="0">
              <a:buNone/>
            </a:pPr>
            <a:r>
              <a:rPr lang="bn-BD" dirty="0" smtClean="0">
                <a:solidFill>
                  <a:srgbClr val="7030A0"/>
                </a:solidFill>
              </a:rPr>
              <a:t>৪) ফসলের পুষ্টি মান উন্নয়ন করা যায় ।</a:t>
            </a:r>
          </a:p>
          <a:p>
            <a:pPr marL="0" indent="0">
              <a:buNone/>
            </a:pPr>
            <a:r>
              <a:rPr lang="bn-BD" dirty="0">
                <a:solidFill>
                  <a:srgbClr val="7030A0"/>
                </a:solidFill>
              </a:rPr>
              <a:t> </a:t>
            </a:r>
            <a:r>
              <a:rPr lang="bn-BD" dirty="0" smtClean="0">
                <a:solidFill>
                  <a:srgbClr val="7030A0"/>
                </a:solidFill>
              </a:rPr>
              <a:t>                        যেমনঃ- ধানে ভিটামিন –এ ।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1447800" y="0"/>
            <a:ext cx="6172200" cy="2362200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 w="7620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124361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0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GB" sz="8000" b="1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90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১) জেনিটিক ইঞ্জিনিয়ারিং কাকে বলে ?</a:t>
            </a:r>
            <a:endParaRPr lang="en-GB" sz="4000" b="1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4290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২)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GMO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191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৩)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জেনিটিক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ইঞ্জিনিয়ারিং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ধাপ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সমূহের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উল্লেখকর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4864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৪)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জেনিটিক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ইঞ্জিনিয়ারিং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দুইটি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গূরুত্ব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GB" sz="4000" b="1" dirty="0">
              <a:solidFill>
                <a:schemeClr val="tx2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45104" y="-33265"/>
            <a:ext cx="5293895" cy="3101748"/>
            <a:chOff x="1945104" y="-33265"/>
            <a:chExt cx="5293895" cy="3101748"/>
          </a:xfrm>
        </p:grpSpPr>
        <p:grpSp>
          <p:nvGrpSpPr>
            <p:cNvPr id="8" name="Group 7"/>
            <p:cNvGrpSpPr/>
            <p:nvPr/>
          </p:nvGrpSpPr>
          <p:grpSpPr>
            <a:xfrm>
              <a:off x="1945104" y="-33265"/>
              <a:ext cx="5293895" cy="2733530"/>
              <a:chOff x="1945104" y="0"/>
              <a:chExt cx="5293895" cy="2733530"/>
            </a:xfrm>
          </p:grpSpPr>
          <p:sp>
            <p:nvSpPr>
              <p:cNvPr id="2" name="Isosceles Triangle 1"/>
              <p:cNvSpPr/>
              <p:nvPr/>
            </p:nvSpPr>
            <p:spPr>
              <a:xfrm>
                <a:off x="1945104" y="0"/>
                <a:ext cx="5293895" cy="1227393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2641668" y="1260658"/>
                <a:ext cx="3900765" cy="14728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solidFill>
                      <a:schemeClr val="tx2"/>
                    </a:solidFill>
                  </a:rPr>
                  <a:t>বাড়ির</a:t>
                </a:r>
                <a:r>
                  <a:rPr lang="en-US" sz="4800" dirty="0" smtClean="0">
                    <a:solidFill>
                      <a:schemeClr val="tx2"/>
                    </a:solidFill>
                  </a:rPr>
                  <a:t>  </a:t>
                </a:r>
                <a:r>
                  <a:rPr lang="en-US" sz="4800" dirty="0" err="1" smtClean="0">
                    <a:solidFill>
                      <a:schemeClr val="tx2"/>
                    </a:solidFill>
                  </a:rPr>
                  <a:t>কাজ</a:t>
                </a:r>
                <a:endParaRPr lang="en-US" sz="48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2130855" y="2700265"/>
              <a:ext cx="4922394" cy="36821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3810000"/>
            <a:ext cx="91440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প্রেক্ষাপটে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ইঞ্জিনিয়ারিং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গুরূত্ব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5333999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6629400" y="0"/>
            <a:ext cx="2514600" cy="685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381000"/>
            <a:ext cx="1219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NikoshBAN" pitchFamily="2" charset="0"/>
                <a:cs typeface="NikoshBAN" pitchFamily="2" charset="0"/>
              </a:rPr>
              <a:t>ধ</a:t>
            </a:r>
          </a:p>
          <a:p>
            <a:r>
              <a:rPr lang="en-US" sz="9600" b="1" dirty="0" err="1" smtClean="0">
                <a:latin typeface="NikoshBAN" pitchFamily="2" charset="0"/>
                <a:cs typeface="NikoshBAN" pitchFamily="2" charset="0"/>
              </a:rPr>
              <a:t>ন্য</a:t>
            </a:r>
            <a:endParaRPr lang="en-US" sz="9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9600" b="1" dirty="0" err="1" smtClean="0">
                <a:latin typeface="NikoshBAN" pitchFamily="2" charset="0"/>
                <a:cs typeface="NikoshBAN" pitchFamily="2" charset="0"/>
              </a:rPr>
              <a:t>বা</a:t>
            </a:r>
            <a:endParaRPr lang="en-US" sz="96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9600" b="1" dirty="0" smtClean="0">
                <a:latin typeface="NikoshBAN" pitchFamily="2" charset="0"/>
                <a:cs typeface="NikoshBAN" pitchFamily="2" charset="0"/>
              </a:rPr>
              <a:t>দ</a:t>
            </a:r>
            <a:endParaRPr lang="en-US" sz="9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9050"/>
            <a:ext cx="8972550" cy="1524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bn-BD" sz="8000" dirty="0" smtClean="0">
                <a:solidFill>
                  <a:srgbClr val="002060"/>
                </a:solidFill>
              </a:rPr>
              <a:t>পাঠ পরিচিতি</a:t>
            </a:r>
            <a:endParaRPr lang="en-US" sz="8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1543050"/>
            <a:ext cx="8972550" cy="50863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n-BD" sz="5400" dirty="0" smtClean="0"/>
              <a:t>       </a:t>
            </a:r>
            <a:endParaRPr lang="en-US" sz="5400" dirty="0" smtClean="0"/>
          </a:p>
          <a:p>
            <a:pPr marL="0" indent="0">
              <a:buNone/>
            </a:pPr>
            <a:r>
              <a:rPr lang="en-US" sz="5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5400" dirty="0" smtClean="0">
                <a:solidFill>
                  <a:schemeClr val="accent4">
                    <a:lumMod val="50000"/>
                  </a:schemeClr>
                </a:solidFill>
              </a:rPr>
              <a:t>             </a:t>
            </a:r>
            <a:r>
              <a:rPr lang="bn-BD" sz="5400" dirty="0" smtClean="0">
                <a:solidFill>
                  <a:schemeClr val="accent4">
                    <a:lumMod val="50000"/>
                  </a:schemeClr>
                </a:solidFill>
              </a:rPr>
              <a:t>শ্রেণীঃ-দশম</a:t>
            </a:r>
            <a:endParaRPr lang="bn-BD" sz="5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n-BD" sz="6000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sz="6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bn-BD" sz="6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bn-BD" sz="5400" dirty="0" smtClean="0">
                <a:solidFill>
                  <a:schemeClr val="accent4">
                    <a:lumMod val="50000"/>
                  </a:schemeClr>
                </a:solidFill>
              </a:rPr>
              <a:t>বিষয়ঃ- </a:t>
            </a:r>
            <a:r>
              <a:rPr lang="bn-BD" sz="5400" dirty="0">
                <a:solidFill>
                  <a:schemeClr val="accent4">
                    <a:lumMod val="50000"/>
                  </a:schemeClr>
                </a:solidFill>
              </a:rPr>
              <a:t>জীব বিজ্ঞান </a:t>
            </a:r>
            <a:endParaRPr lang="bn-BD" sz="6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n-BD" sz="6000" dirty="0" smtClean="0">
                <a:solidFill>
                  <a:schemeClr val="accent4">
                    <a:lumMod val="50000"/>
                  </a:schemeClr>
                </a:solidFill>
              </a:rPr>
              <a:t>   </a:t>
            </a:r>
            <a:r>
              <a:rPr lang="bn-BD" sz="5400" dirty="0" smtClean="0">
                <a:solidFill>
                  <a:schemeClr val="accent4">
                    <a:lumMod val="50000"/>
                  </a:schemeClr>
                </a:solidFill>
              </a:rPr>
              <a:t>সময়ঃ- </a:t>
            </a:r>
            <a:r>
              <a:rPr lang="bn-BD" sz="5400" dirty="0">
                <a:solidFill>
                  <a:schemeClr val="accent4">
                    <a:lumMod val="50000"/>
                  </a:schemeClr>
                </a:solidFill>
              </a:rPr>
              <a:t>৪০ মিনিট </a:t>
            </a:r>
            <a:endParaRPr lang="bn-BD" sz="6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bn-BD" sz="6000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sz="6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bn-BD" sz="5400" dirty="0" smtClean="0">
                <a:solidFill>
                  <a:schemeClr val="accent4">
                    <a:lumMod val="50000"/>
                  </a:schemeClr>
                </a:solidFill>
              </a:rPr>
              <a:t>তারিখঃ-২৪/০৬/২০১৬</a:t>
            </a:r>
            <a:endParaRPr lang="en-US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191000" cy="320040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10" y="-1"/>
            <a:ext cx="4163290" cy="320040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1"/>
            <a:ext cx="4267200" cy="304799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990600" y="23622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9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sz="9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জীব</a:t>
            </a:r>
            <a:endParaRPr lang="en-US" sz="9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0" b="19394"/>
          <a:stretch/>
        </p:blipFill>
        <p:spPr>
          <a:xfrm>
            <a:off x="76200" y="3657601"/>
            <a:ext cx="4136570" cy="304799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090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62914"/>
            <a:ext cx="5706836" cy="3341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8181" r="7393" b="13223"/>
          <a:stretch/>
        </p:blipFill>
        <p:spPr>
          <a:xfrm>
            <a:off x="144236" y="152400"/>
            <a:ext cx="3216727" cy="314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29000" y="381000"/>
            <a:ext cx="3124200" cy="1066800"/>
            <a:chOff x="3429000" y="381000"/>
            <a:chExt cx="3124200" cy="10668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5" name="Oval 14"/>
            <p:cNvSpPr/>
            <p:nvPr/>
          </p:nvSpPr>
          <p:spPr>
            <a:xfrm>
              <a:off x="3429000" y="381000"/>
              <a:ext cx="2209800" cy="1066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810000" y="558800"/>
              <a:ext cx="2743200" cy="584775"/>
              <a:chOff x="3810000" y="558800"/>
              <a:chExt cx="2743200" cy="58477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810000" y="558800"/>
                <a:ext cx="16113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 smtClean="0">
                    <a:latin typeface="NikoshBAN" pitchFamily="2" charset="0"/>
                    <a:cs typeface="NikoshBAN" pitchFamily="2" charset="0"/>
                  </a:rPr>
                  <a:t>নিউক্লিয়াস</a:t>
                </a:r>
                <a:endParaRPr lang="en-US" sz="3200" b="1" dirty="0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5715000" y="690890"/>
                <a:ext cx="838200" cy="375910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553200" y="228600"/>
            <a:ext cx="2286000" cy="2057400"/>
            <a:chOff x="6553200" y="228600"/>
            <a:chExt cx="2286000" cy="2057400"/>
          </a:xfrm>
        </p:grpSpPr>
        <p:grpSp>
          <p:nvGrpSpPr>
            <p:cNvPr id="7" name="Group 6"/>
            <p:cNvGrpSpPr/>
            <p:nvPr/>
          </p:nvGrpSpPr>
          <p:grpSpPr>
            <a:xfrm>
              <a:off x="6553200" y="228600"/>
              <a:ext cx="2286000" cy="1143000"/>
              <a:chOff x="6553200" y="228600"/>
              <a:chExt cx="2286000" cy="1143000"/>
            </a:xfr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0" name="Oval 9"/>
              <p:cNvSpPr/>
              <p:nvPr/>
            </p:nvSpPr>
            <p:spPr>
              <a:xfrm>
                <a:off x="6553200" y="228600"/>
                <a:ext cx="2286000" cy="11430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38950" y="495300"/>
                <a:ext cx="16668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latin typeface="NikoshBAN" pitchFamily="2" charset="0"/>
                    <a:cs typeface="NikoshBAN" pitchFamily="2" charset="0"/>
                  </a:rPr>
                  <a:t>ক্রোমোজোম</a:t>
                </a:r>
                <a:endParaRPr lang="en-US" sz="2800" b="1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19" name="Down Arrow 18"/>
            <p:cNvSpPr/>
            <p:nvPr/>
          </p:nvSpPr>
          <p:spPr>
            <a:xfrm>
              <a:off x="7467600" y="1447800"/>
              <a:ext cx="381000" cy="838200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81775" y="2340968"/>
            <a:ext cx="2181225" cy="1088032"/>
            <a:chOff x="6324600" y="2286000"/>
            <a:chExt cx="2057400" cy="935632"/>
          </a:xfrm>
        </p:grpSpPr>
        <p:sp>
          <p:nvSpPr>
            <p:cNvPr id="20" name="Oval 19"/>
            <p:cNvSpPr/>
            <p:nvPr/>
          </p:nvSpPr>
          <p:spPr>
            <a:xfrm>
              <a:off x="6324600" y="2286000"/>
              <a:ext cx="2057400" cy="93563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53200" y="2438400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NikoshBAN" pitchFamily="2" charset="0"/>
                  <a:cs typeface="NikoshBAN" pitchFamily="2" charset="0"/>
                </a:rPr>
                <a:t>ডি</a:t>
              </a:r>
              <a:r>
                <a:rPr lang="en-US" sz="36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b="1" dirty="0" err="1" smtClean="0">
                  <a:latin typeface="NikoshBAN" pitchFamily="2" charset="0"/>
                  <a:cs typeface="NikoshBAN" pitchFamily="2" charset="0"/>
                </a:rPr>
                <a:t>এন</a:t>
              </a:r>
              <a:r>
                <a:rPr lang="en-US" sz="3600" b="1" dirty="0" smtClean="0">
                  <a:latin typeface="NikoshBAN" pitchFamily="2" charset="0"/>
                  <a:cs typeface="NikoshBAN" pitchFamily="2" charset="0"/>
                </a:rPr>
                <a:t> এ</a:t>
              </a:r>
              <a:endParaRPr lang="en-US" sz="36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304800" y="4343400"/>
            <a:ext cx="2590800" cy="2057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9600" y="48768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ডি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এন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কেটে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জোড়া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লাগানো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4-Point Star 13"/>
          <p:cNvSpPr/>
          <p:nvPr/>
        </p:nvSpPr>
        <p:spPr>
          <a:xfrm>
            <a:off x="144236" y="2743200"/>
            <a:ext cx="617764" cy="685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1371600" y="1905000"/>
            <a:ext cx="685800" cy="685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2590800" y="1723800"/>
            <a:ext cx="838200" cy="794392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7772400" y="5410200"/>
            <a:ext cx="990600" cy="6858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6" y="0"/>
            <a:ext cx="912465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80826" y="2644170"/>
            <a:ext cx="8915400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ইঞ্জিনিয়ারিং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2057400" y="171449"/>
            <a:ext cx="4686300" cy="1796131"/>
          </a:xfrm>
          <a:prstGeom prst="downArrow">
            <a:avLst>
              <a:gd name="adj1" fmla="val 50000"/>
              <a:gd name="adj2" fmla="val 46818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579949"/>
            <a:ext cx="3733800" cy="1015663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505" y="2546122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4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… </a:t>
            </a:r>
            <a:endParaRPr lang="en-US" sz="4400" b="1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204" y="3352800"/>
            <a:ext cx="747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ইঞ্জিনিয়ারিং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600" b="1" dirty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solidFill>
                  <a:schemeClr val="accent1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205" y="5378853"/>
            <a:ext cx="8229600" cy="120032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atin typeface="NikoshBAN" pitchFamily="2" charset="0"/>
                <a:cs typeface="NikoshBAN" pitchFamily="2" charset="0"/>
              </a:rPr>
              <a:t>ইঞ্জিনিয়ারিং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528205" y="4270858"/>
            <a:ext cx="82296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জেনিটিক</a:t>
            </a:r>
            <a:r>
              <a:rPr lang="en-US" sz="3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ইঞ্জিনিয়ারিং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ধাপ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সমূহ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ব্যাখা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;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841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43399"/>
              </p:ext>
            </p:extLst>
          </p:nvPr>
        </p:nvGraphicFramePr>
        <p:xfrm>
          <a:off x="41910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10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50" y="533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7030A0"/>
                </a:solidFill>
              </a:rPr>
              <a:t>      </a:t>
            </a:r>
            <a:r>
              <a:rPr lang="bn-BD" sz="5400" dirty="0" smtClean="0">
                <a:solidFill>
                  <a:srgbClr val="7030A0"/>
                </a:solidFill>
              </a:rPr>
              <a:t>  </a:t>
            </a:r>
            <a:r>
              <a:rPr lang="en-US" sz="5400" dirty="0" smtClean="0">
                <a:solidFill>
                  <a:srgbClr val="7030A0"/>
                </a:solidFill>
              </a:rPr>
              <a:t> </a:t>
            </a:r>
            <a:r>
              <a:rPr lang="bn-BD" sz="5400" dirty="0" smtClean="0">
                <a:solidFill>
                  <a:srgbClr val="7030A0"/>
                </a:solidFill>
              </a:rPr>
              <a:t>ভিডিওটি  লক্ষ্য  কর</a:t>
            </a:r>
            <a:r>
              <a:rPr lang="en-US" sz="5400" dirty="0" smtClean="0">
                <a:solidFill>
                  <a:srgbClr val="7030A0"/>
                </a:solidFill>
              </a:rPr>
              <a:t>  -</a:t>
            </a:r>
            <a:endParaRPr lang="en-US" sz="5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76200"/>
            <a:ext cx="59436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NikoshBAN" pitchFamily="2" charset="0"/>
                <a:cs typeface="NikoshBAN" pitchFamily="2" charset="0"/>
              </a:rPr>
              <a:t>১ম </a:t>
            </a:r>
            <a:r>
              <a:rPr lang="en-US" sz="6000" b="1" dirty="0" err="1" smtClean="0">
                <a:latin typeface="NikoshBAN" pitchFamily="2" charset="0"/>
                <a:cs typeface="NikoshBAN" pitchFamily="2" charset="0"/>
              </a:rPr>
              <a:t>ধাপ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950803"/>
            <a:ext cx="69342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কাঙ্খিত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 D N A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নির্বাচন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4343400" cy="4495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ight Arrow 5"/>
          <p:cNvSpPr/>
          <p:nvPr/>
        </p:nvSpPr>
        <p:spPr>
          <a:xfrm>
            <a:off x="4495800" y="2819400"/>
            <a:ext cx="990600" cy="7620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19200"/>
            <a:ext cx="3636818" cy="4495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91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361</Words>
  <Application>Microsoft Office PowerPoint</Application>
  <PresentationFormat>On-screen Show (4:3)</PresentationFormat>
  <Paragraphs>102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MS Mincho</vt:lpstr>
      <vt:lpstr>Arial</vt:lpstr>
      <vt:lpstr>Calibri</vt:lpstr>
      <vt:lpstr>NikoshBAN</vt:lpstr>
      <vt:lpstr>Vrinda</vt:lpstr>
      <vt:lpstr>Wingdings</vt:lpstr>
      <vt:lpstr>Office Theme</vt:lpstr>
      <vt:lpstr>Packager Shell Object</vt:lpstr>
      <vt:lpstr>স্বাগতম</vt:lpstr>
      <vt:lpstr>শিক্ষক পরিচিতি</vt:lpstr>
      <vt:lpstr>পাঠ 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সমাধান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User</dc:creator>
  <cp:lastModifiedBy>User</cp:lastModifiedBy>
  <cp:revision>243</cp:revision>
  <dcterms:created xsi:type="dcterms:W3CDTF">2006-08-16T00:00:00Z</dcterms:created>
  <dcterms:modified xsi:type="dcterms:W3CDTF">2016-06-25T07:08:56Z</dcterms:modified>
</cp:coreProperties>
</file>